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6F828B-0479-4689-80B9-43B36C724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915DD7-7069-4CBB-9933-44B1041AD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F5FC6B-793C-4413-8959-04DB90A28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4CCA8F-54B3-4997-BAE0-E59E34962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2AD5B5-F02D-4DE6-91C7-59C8E5C09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957480-198F-4003-9438-1AB826B2A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E2EA30-BF06-45D3-B037-CFB6F0F18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B7BF1B-67F6-4D74-9A06-F09927A8E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CC8E22-BFD6-4F96-B7F1-52A3F135C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C0C08B-A4F2-4016-8268-9C2139E47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645F84-02F4-4F2F-9E84-75D269BA2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130013142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小儿体液不足的护理措施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小儿体液不足的原因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体液不足对小儿的影响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小儿体液不足的护理措施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预防小儿体液不足的措施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探讨小儿体液不足的护理措施，为临床提供参考。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小儿体液不足是儿科常见的急症之一，如不及时处理，可导致严重的并发症，甚至危及生命。因此，了解小儿体液不足的护理措施至关重要。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小儿体液不足是指由于各种原因导致的体内水分和电解质丢失过多，无法通过自身调节来维持正常的生理功能。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小儿体液不足的护理措施主要包括补充体液、监测生命体征、观察病情变化、预防并发症等方面。正确的护理措施对于缓解患儿症状、促进康复具有重要意义。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概述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小儿体液不足的原因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899" r="8899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腹泻可能导致大量体液流失，造成小儿体液不足。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腹泻可能是由于感染、食物不耐受、过敏等原因引起。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腹泻可能导致脱水、电解质紊乱等严重后果。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958" r="1095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750" r="875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呕吐可能导致大量体液流失，造成小儿体液不足。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5500" b="5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呕吐可能是由于感染、食物不耐受、过敏等原因引起。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呕吐可能导致脱水、电解质紊乱等严重后果。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呕吐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950" b="14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963" b="1296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高热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高热可能导致大量出汗，造成小儿体液不足。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高热可能是由于感染、免疫系统疾病等原因引起。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高热可能导致脱水、电解质紊乱等严重后果。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摄入不足可能导致小儿无法获得足够的营养和水分，造成体液不足。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摄入不足可能导致营养不良、生长迟缓等严重后果。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11039" b="1103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227" r="227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4179" r="24179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摄入不足可能是由于食欲不振、喂养不当等原因引起。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摄入不足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体液不足对小儿的影响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体液不足会导致小儿脱水，影响新陈代谢和正常的生理功能。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脱水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电解质紊乱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体温调节障碍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体液不足会导致电解质失衡，影响神经传导和肌肉收缩。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体液不足会影响体温调节中枢，导致体温异常波动。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https://d.book118.com/746130013142010052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2024-09-19T02:19:42.522</cp:lastPrinted>
  <dcterms:created xsi:type="dcterms:W3CDTF">2024-09-18T18:19:42Z</dcterms:created>
  <dcterms:modified xsi:type="dcterms:W3CDTF">2024-09-18T18:19:44Z</dcterms:modified>
</cp:coreProperties>
</file>