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1DB6FB1-6FD3-48E4-A41D-E48096663F8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931A988-818D-4BCD-A454-336A436AFDF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2B6720F-DD2C-46A6-A260-58FB6BE7132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ED45617-FB95-4BD6-A67D-6CCA1C3580E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D76D819-1E90-495F-B7B9-0BB6EC16949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D0373C6-9335-4E9A-B505-9603BF4A3E3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AF18BDB-ECB4-4200-8193-162631AE994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1E24E1C-05BE-43FE-B980-612F7715B76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8265437-6088-4927-9927-8680F65D134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2BAEC5B-DACA-4C98-906B-26673701F72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46228BF-C7DE-4E85-AC25-ACD431195F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10.jpeg" /><Relationship Id="rId6"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image" Target="../media/image22.jpeg" /><Relationship Id="rId5"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3.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4.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5.jpeg" /><Relationship Id="rId3"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6.jpeg" /><Relationship Id="rId3" Type="http://schemas.openxmlformats.org/officeDocument/2006/relationships/image" Target="../media/image2.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46130014011010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424273" y="2083443"/>
            <a:ext cx="9343454"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175" b="1">
                <a:solidFill>
                  <a:srgbClr val="000000">
                    <a:alpha val="100000"/>
                  </a:srgbClr>
                </a:solidFill>
                <a:latin typeface="Microsoft Yahei"/>
                <a:ea typeface="Microsoft Yahei"/>
                <a:cs typeface="Microsoft Yahei"/>
              </a:rPr>
              <a:t>提高家具和家居用品零售商的团队协作能力</a:t>
            </a:r>
          </a:p>
        </p:txBody>
      </p:sp>
      <p:sp>
        <p:nvSpPr>
          <p:cNvPr id="3" name="AutoShape 3"/>
          <p:cNvSpPr/>
          <p:nvPr/>
        </p:nvSpPr>
        <p:spPr>
          <a:xfrm>
            <a:off x="4341788" y="3875459"/>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4779214" y="4075345"/>
            <a:ext cx="263357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b="1">
                <a:solidFill>
                  <a:srgbClr val="000000">
                    <a:alpha val="100000"/>
                  </a:srgbClr>
                </a:solidFill>
                <a:latin typeface="Microsoft Yahei"/>
                <a:ea typeface="Microsoft Yahei"/>
                <a:cs typeface="Microsoft Yahei"/>
              </a:rPr>
              <a:t>汇报人：PPT可修改</a:t>
            </a:r>
          </a:p>
        </p:txBody>
      </p:sp>
      <p:sp>
        <p:nvSpPr>
          <p:cNvPr id="5" name="AutoShape 5"/>
          <p:cNvSpPr/>
          <p:nvPr/>
        </p:nvSpPr>
        <p:spPr>
          <a:xfrm>
            <a:off x="4341788" y="4791058"/>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60501" y="4990945"/>
            <a:ext cx="3070999"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b="1">
                <a:solidFill>
                  <a:srgbClr val="000000">
                    <a:alpha val="100000"/>
                  </a:srgbClr>
                </a:solidFill>
                <a:latin typeface="Microsoft Yahei"/>
                <a:ea typeface="Microsoft Yahei"/>
                <a:cs typeface="Microsoft Yahei"/>
              </a:rPr>
              <a:t>2024-01-22</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家具和家居用品零售商现状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团队协作能力分析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提高团队协作能力的策略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案例分析：成功企业的团队协作实践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实施计划与步骤</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01</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引言</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通过提高团队协作能力，家具和家居用品零售商可以更好地满足客户需求，提升销售业绩。</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提升销售业绩</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2417" r="241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应对市场变化</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3042" r="13042"/>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增强企业竞争力</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0792" r="10792"/>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随着市场竞争的加剧和消费者需求的变化，提高团队协作能力有助于企业快速响应市场变化。</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优秀的团队协作能力是企业核心竞争力的重要组成部分，有助于提高企业的整体竞争力。</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实现资源共享</a:t>
            </a:r>
            <a:endParaRPr lang="en-US" sz="1100"/>
          </a:p>
        </p:txBody>
      </p:sp>
      <p:sp>
        <p:nvSpPr>
          <p:cNvPr id="3" name="AutoShape 3"/>
          <p:cNvSpPr/>
          <p:nvPr/>
        </p:nvSpPr>
        <p:spPr>
          <a:xfrm>
            <a:off x="3575643"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提升工作效率</a:t>
            </a:r>
            <a:endParaRPr lang="en-US" sz="1100"/>
          </a:p>
        </p:txBody>
      </p:sp>
      <p:sp>
        <p:nvSpPr>
          <p:cNvPr id="4" name="AutoShape 4"/>
          <p:cNvSpPr/>
          <p:nvPr/>
        </p:nvSpPr>
        <p:spPr>
          <a:xfrm>
            <a:off x="6220535"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加强沟通与交流</a:t>
            </a:r>
            <a:endParaRPr lang="en-US" sz="1100"/>
          </a:p>
        </p:txBody>
      </p:sp>
      <p:sp>
        <p:nvSpPr>
          <p:cNvPr id="5" name="AutoShape 5"/>
          <p:cNvSpPr/>
          <p:nvPr/>
        </p:nvSpPr>
        <p:spPr>
          <a:xfrm>
            <a:off x="8927174"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促进创新与发展</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团队协作的重要性</a:t>
              </a:r>
            </a:p>
          </p:txBody>
        </p:sp>
      </p:grpSp>
      <p:pic>
        <p:nvPicPr>
          <p:cNvPr id="28" name="Picture 28"/>
          <p:cNvPicPr>
            <a:picLocks noChangeAspect="1"/>
          </p:cNvPicPr>
          <p:nvPr/>
        </p:nvPicPr>
        <p:blipFill>
          <a:blip r:embed="rId2"/>
          <a:srcRect l="16589" r="16589"/>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t="116" b="116"/>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l="14084" r="14084"/>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l="16589" r="16589"/>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团队协作可以促进不同部门和员工之间的资源共享，提高资源利用效率。</a:t>
            </a:r>
            <a:endParaRPr lang="en-US" sz="1100"/>
          </a:p>
        </p:txBody>
      </p:sp>
      <p:sp>
        <p:nvSpPr>
          <p:cNvPr id="41" name="AutoShape 41"/>
          <p:cNvSpPr/>
          <p:nvPr/>
        </p:nvSpPr>
        <p:spPr>
          <a:xfrm>
            <a:off x="3595904"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通过团队协作，可以协调各方的工作进度和计划，确保项目按时完成。</a:t>
            </a:r>
            <a:endParaRPr lang="en-US" sz="1100"/>
          </a:p>
        </p:txBody>
      </p:sp>
      <p:sp>
        <p:nvSpPr>
          <p:cNvPr id="42" name="AutoShape 42"/>
          <p:cNvSpPr/>
          <p:nvPr/>
        </p:nvSpPr>
        <p:spPr>
          <a:xfrm>
            <a:off x="6274100"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团队协作有助于加强员工之间的沟通与交流，促进信息的传递和共享，减少误解和冲突。</a:t>
            </a:r>
            <a:endParaRPr lang="en-US" sz="1100"/>
          </a:p>
        </p:txBody>
      </p:sp>
      <p:sp>
        <p:nvSpPr>
          <p:cNvPr id="43" name="AutoShape 43"/>
          <p:cNvSpPr/>
          <p:nvPr/>
        </p:nvSpPr>
        <p:spPr>
          <a:xfrm>
            <a:off x="895229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团队协作可以激发员工的创造力和创新精神，推动企业不断发展壮大。</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02</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家具和家居用品零售商现状</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家具和家居用品零售行业是一个庞大的行业，涉及多个细分市场和众多品牌。</a:t>
            </a:r>
          </a:p>
        </p:txBody>
      </p:sp>
      <p:pic>
        <p:nvPicPr>
          <p:cNvPr id="4" name="Picture 4"/>
          <p:cNvPicPr>
            <a:picLocks noChangeAspect="1"/>
          </p:cNvPicPr>
          <p:nvPr/>
        </p:nvPicPr>
        <p:blipFill>
          <a:blip r:embed="rId2"/>
          <a:srcRect l="17651" r="17651"/>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2500" r="12500"/>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行业规模</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随着消费者对家居环境的重视和个性化需求的增加，家具和家居用品零售行业保持了稳定的增长。</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行业增长</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智能家居、环保材料和定制化设计等趋势正在改变家具和家居用品零售行业的格局。</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行业趋势</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行业概况</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7644" b="17644"/>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7901" b="7901"/>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市场竞争</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品牌竞争</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知名品牌在市场上占据主导地位，但新兴品牌也在不断涌现。</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价格竞争</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价格战是家具和家居用品零售行业常见的竞争手段，但过度的价格竞争会损害行业利润。</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服务竞争</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优质的售前、售中和售后服务成为家具和家居用品零售商赢得消费者信任的关键。</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消费者对家居环境的个性化需求日益增加，要求家具和家居用品零售商提供更多定制化的产品和服务。</a:t>
            </a:r>
          </a:p>
        </p:txBody>
      </p:sp>
      <p:pic>
        <p:nvPicPr>
          <p:cNvPr id="6" name="Picture 6"/>
          <p:cNvPicPr>
            <a:picLocks noChangeAspect="1"/>
          </p:cNvPicPr>
          <p:nvPr/>
        </p:nvPicPr>
        <p:blipFill>
          <a:blip r:embed="rId2"/>
          <a:srcRect l="1375" r="1375"/>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个性化需求</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随着环保意识的普及，消费者越来越关注家具和家居用品的环保性能。</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环保意识</a:t>
            </a:r>
          </a:p>
        </p:txBody>
      </p:sp>
      <p:pic>
        <p:nvPicPr>
          <p:cNvPr id="10" name="Picture 10"/>
          <p:cNvPicPr>
            <a:picLocks noChangeAspect="1"/>
          </p:cNvPicPr>
          <p:nvPr/>
        </p:nvPicPr>
        <p:blipFill>
          <a:blip r:embed="rId3"/>
          <a:srcRect l="8833" r="883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167" r="11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智能家居技术的发展改变了消费者对家居用品的需求，智能家居产品受到越来越多消费者的青睐。</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智能家居</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消费者需求变化</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03</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团队协作能力分析</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明确的角色定位</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为每个团队成员设定清晰的角色和职责，确保各自能够充分发挥专业优势，形成互补。</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多元化的团队成员</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组建具有不同背景、技能和经验的团队，包括销售、设计、采购、物流等方面的专业人才。</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灵活的组织结构</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根据市场变化和业务需求，适时调整团队结构，保持组织的敏捷性和适应性。</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2500" r="12500"/>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1708" r="11708"/>
          <a:stretch>
            <a:fillRect/>
          </a:stretch>
        </p:blipFill>
        <p:spPr>
          <a:xfrm>
            <a:off x="5358287"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团队构成与角色定位</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25" r="16625"/>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建立畅通的沟通渠道，包括定期会议、内部论坛、即时通讯工具等，确保信息在团队内部及时、准确地传递。</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有效的沟通渠道</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制定明确的协作流程，包括项目分工、进度安排、问题反馈等，提高团队协作的效率和质量。</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协作流程规范</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营造相互信任、尊重的氛围，鼓励团队成员积极表达意见、分享知识和经验，促进团队共同成长。</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信任与尊重</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沟通协作机制</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确立与家具和家居用品零售业务相契合的价值观，如客户至上、创新进取、团结协作等，激发团队成员的归属感和使命感。</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共同的价值观</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提供系统的培训和发展机会，帮助团队成员提升专业技能和综合素质，增强团队的整体实力。</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培训与成长</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建立合理的激励机制，对团队成员的优秀表现和贡献给予及时认可和奖励，激发团队的积极性和创造力。</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激励与认可</a:t>
            </a:r>
          </a:p>
        </p:txBody>
      </p:sp>
      <p:pic>
        <p:nvPicPr>
          <p:cNvPr id="9" name="Picture 9"/>
          <p:cNvPicPr>
            <a:picLocks noChangeAspect="1"/>
          </p:cNvPicPr>
          <p:nvPr/>
        </p:nvPicPr>
        <p:blipFill>
          <a:blip r:embed="rId2"/>
          <a:srcRect l="16675" r="16675"/>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团队文化建设</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04</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提高团队协作能力的策略</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合适的团队规模</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根据业务需求和任务复杂性，调整团队规模，保持团队的高效运作。</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明确团队目标和角色</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为每个团队成员设定清晰的目标和职责，确保他们了解自己的工作范围和期望成果。</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多样化技能组合</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组建具备不同技能和专长的团队，以便应对各种挑战和机遇。</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优化团队结构</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417" r="2417"/>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定期召开团队会议</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组织定期的团队会议，让成员分享工作进展、交流想法和解决问题。</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建立有效的沟通渠道</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利用电子邮件、即时通讯工具等多种沟通方式，确保信息畅通无阻。</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倾听员工意见</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鼓励员工提出建议和意见，关注他们的需求，提高员工的参与感和归属感。</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加强内部沟通</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https://d.book118.com/746130014011010050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108</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2024-09-15T03:54:10.052</cp:lastPrinted>
  <dcterms:created xsi:type="dcterms:W3CDTF">2024-09-14T19:54:10Z</dcterms:created>
  <dcterms:modified xsi:type="dcterms:W3CDTF">2024-09-14T19:54:12Z</dcterms:modified>
</cp:coreProperties>
</file>