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99623-4A90-45A3-A3D1-3B4288C6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FCB48-F50C-45F1-8959-086FF494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5C7EC-2C11-4B29-B1AE-838F077B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113E4-D554-4D55-803A-9493E30D4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1A418-2D8E-4EC0-9B42-76732FBE8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FF2E1-659B-4E66-B1BB-5A3D838A6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D46CD-E2AA-4739-B239-B4F07D91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EA58C-B7BE-4C3D-94EA-2778A3B9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B2FB0-DD7B-4F6B-A74D-4B0D616B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3B7D7-61F5-4CD0-996D-5293E62A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FFA00-90DC-4C77-838F-1DFFF9B8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011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互联网金融行业：把握顾客金融服务心理的解读方法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顾客金融服务心理的重要性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解读顾客金融服务心理的方法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互联网金融行业如何运用顾客金融服务心理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政府对互联网金融行业的支持政策，促进了行业的快速发展。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互联网技术的发展为金融服务提供了新的渠道和平台，降低了交易成本，提高了服务效率。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随着经济的发展和消费者金融需求的多样化，传统金融服务已无法满足市场需求，互联网金融应运而生。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互联网金融行业的兴起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互联网金融行业涵盖了网络支付、P2P网贷、众筹、互联网保险等多种业务模式。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业务模式多样化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61" r="2036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随着互联网的普及和消费者对互联网金融的接受度提高，用户规模不断扩大。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用户规模庞大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互联网金融行业吸引了大量资本和创业者，竞争激烈。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互联网金融行业的发展现状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监管趋严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政府对互联网金融的监管将更加严格，行业合规性要求将提高。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人工智能、大数据、区块链等新技术将应用于互联网金融行业，提高服务质量和安全性。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服务下沉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随着互联网的普及和下沉市场的发展，互联网金融将进一步渗透到基层地区。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互联网金融行业的未来趋势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顾客金融服务心理的重要性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金融服务是满足人们金融需求的重要手段，而人们的金融需求往往受到心理因素的影响。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金融服务的提供方式、质量和效果，与顾客的心理感受和认知密切相关。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金融服务与心理的相互作用，影响着顾客的决策和行为。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51" r="345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金融服务与心理的关系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605" r="2060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了解和把握顾客的金融服务心理，有助于企业更好地满足顾客需求，提高市场竞争力。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顾客的金融服务心理对企业形象、品牌忠诚度和口碑等方面都有重要影响。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把握顾客的金融服务心理，有助于企业创新产品和服务，提供更符合市场需求的产品。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顾客金融服务心理对企业的影响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研究顾客的需求和行为特点，了解顾客对金融产品和服务的期望和偏好。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通过市场调查和数据分析，了解顾客对金融服务的需求和心理特征。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加强与顾客的沟通和互动，了解顾客反馈和意见，及时调整产品和服务。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提高员工的服务意识和心理素质，确保提供优质的金融服务，满足顾客的心理需求。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如何把握顾客金融服务心理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解读顾客金融服务心理的方法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https://d.book118.com/746130110042010040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2024-09-06T12:18:23.524</cp:lastPrinted>
  <dcterms:created xsi:type="dcterms:W3CDTF">2024-09-06T04:18:23Z</dcterms:created>
  <dcterms:modified xsi:type="dcterms:W3CDTF">2024-09-06T04:18:25Z</dcterms:modified>
</cp:coreProperties>
</file>