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9A0899-B2CA-4B6B-86C2-AF635385A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517AEA-FFB9-4418-ACC3-AE5979665D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FA26C1-0CB5-4308-B845-00AA3A8C5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E9B63B7-5682-477D-919E-8E46035E7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4B949C-78C9-4C3B-97D9-45C64968FF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0E1FEB-CDEC-445F-9EF0-164BCFF7BB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5A145A-0B9E-4E99-8E07-C7471F10C5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09F70F-B174-4037-AD74-EE2E998C4E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51341C-3467-4D09-A136-614A338A6F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46C08-AC7E-4F2C-80AC-CACF441A70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521378-060A-410C-8C7D-F99E4E877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3011204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酒店行业年度报告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消费者需求与行为变化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产品创新与服务升级策略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营销策略与渠道拓展实践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人力资源管理与培训体系建设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财务管理与风险防范措施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行业概述与发展趋势</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酒店行业竞争激烈，包括国际品牌酒店、本土品牌酒店和单体酒店等多种经营主体。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酒店行业规模庞大，包括经济型酒店、中档酒店、高档酒店和豪华酒店等不同类型。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地域分布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酒店业在全球范围内分布广泛，不同地区的市场规模和发展水平存在差异。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酒店行业现状及特点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292" r="192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数字化与智能化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随着互联网技术的发展，酒店行业将更加注重数字化和智能化服务，提升客户体验。</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绿色环保</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环保意识的提高将推动酒店行业向绿色环保方向发展，注重节能减排和可持续发展。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个性化与定制化</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消费者需求的多样化将促使酒店行业提供更加个性化和定制化的服务。</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发展趋势与前景预测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旅游政策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各国政府的旅游政策对酒店行业的发展具有重要影响，如签证政策、旅游推广等。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法规标准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酒店行业需遵守相关法规和标准，如卫生标准、安全标准等，确保服务质量和客户安全。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税收政策</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税收政策的调整可能对酒店行业的经营成本和盈利能力产生影响。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市场竞争格局分析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高品质服务</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国际品牌酒店注重提供高品质的服务，包括舒适的客房、优质的餐饮、完善的设施等，以满足不同客户的需求。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强大的营销能力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国际品牌酒店拥有专业的营销团队和多元化的营销手段，能够有效地提升品牌知名度和市场占有率。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全球化布局</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国际品牌酒店凭借强大的品牌影响力和成熟的运营经验，在全球范围内拥有广泛的酒店网络，能够吸引大量的国际客源。</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国际品牌酒店布局及优势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375" r="5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国内品牌酒店更加了解国内市场和客户需求，能够提供更加符合国人消费习惯和审美偏好的产品和服务。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本土化优势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近年来，国内品牌酒店通过加盟、连锁等方式实现了快速扩张，逐渐在市场中占据一席之地。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快速扩张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相比国际品牌酒店，国内品牌酒店在品牌建设方面相对薄弱，缺乏独特的品牌文化和内涵，难以形成持久的品牌影响力。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品牌建设不足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国内品牌酒店崛起与挑战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随着市场的不断发展，酒店行业逐渐形成了多元化竞争的格局，包括经济型酒店、中端酒店、高端酒店等不同类型的酒店品牌。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多元化竞争格局</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随着互联网技术的不断发展，数字化与智能化成为酒店行业的重要趋势，包括智能客房、无人酒店、数字化营销等方面的创新和应用。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数字化与智能化趋势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随着环保意识的不断提高，绿色环保理念逐渐成为酒店行业的重要发展方向，包括节能减排、环保材料应用、绿色餐饮等方面的实践和探索。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绿色环保理念</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竞争格局演变及未来趋势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消费者需求与行为变化</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年轻化趋势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随着年轻消费者逐渐成为酒店消费主力军，他们对于酒店的需求和偏好也在发生变化，更加注重个性化、时尚化和社交化。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消费者对于酒店的需求越来越多元化，除了基本的住宿需求外，还包括餐饮、娱乐、健身、会议等多种需求。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品质化追求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随着消费者消费水平的提高，他们对于酒店的品质和服务的要求也越来越高，更加注重细节和体验。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消费者越来越注重个性化的住宿体验，对于酒店的装修风格、房间布局、服务方式等都有更加个性化的要求。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个性化需求增加</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随着科技的发展，消费者对于酒店的智能化服务的需求也在不断提升，如智能门锁、智能照明、智能语音控制等。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智能化需求提升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消费者对于酒店的环保意识和绿色行动越来越重视，更加倾向于选择环保、节能的酒店。</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绿色环保意识增强</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预订方式变化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随着互联网技术的发展，消费者越来越倾向于通过在线预订平台或酒店官网进行预订，同时也更加注重预订的便捷性和灵活性。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支付方式变化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随着移动支付的普及，消费者在酒店支付方面也更加倾向于使用移动支付或信用卡等电子支付方式。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社交媒体影响力增强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消费者在社交媒体上的分享和评价对于酒店的影响力越来越大，酒店需要更加注重口碑营销和社交媒体管理。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消费者行为模式转变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产品创新与服务升级策略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https://d.book118.com/746130112042010040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2024-09-06T12:18:23.788</cp:lastPrinted>
  <dcterms:created xsi:type="dcterms:W3CDTF">2024-09-06T04:18:23Z</dcterms:created>
  <dcterms:modified xsi:type="dcterms:W3CDTF">2024-09-06T04:18:25Z</dcterms:modified>
</cp:coreProperties>
</file>