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B758B-23B9-4CCE-A265-FD4C04BBA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A4994-D936-4013-921B-A3850E4B2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720C7-B2E6-456D-B02D-0764C9984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4BC29-BEBC-4BAE-BA10-A04F5B2AD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BE2FA6-C2C5-4E40-AB03-95683FE09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35544C-39FF-497C-B7D2-A482D167D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8F659F-B928-4B9E-A0A5-24C3D7B5B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DBC8C-B614-480E-A8A0-91CE6330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AA34B-E505-430C-A90A-B893FCF76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622F6-81C7-4145-86D9-BD838C46F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1A3A5-87DE-4C9B-9504-B28205EF0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320542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运筹学课件对偶问题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对偶问题基本概念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线性规划对偶问题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整数规划对偶问题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动态规划对偶问题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非线性规划对偶问题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网络流对偶问题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对偶问题基本概念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18" b="90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在运筹学中，每一个线性规划问题都存在一个与其对应的对偶问题，两者的解存在密切关系。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原问题与对偶问题之间具有对称性、弱对偶性、强对偶性等性质。其中，强对偶性表明在一定条件下，原问题的最优解与对偶问题的最优解相等。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对偶问题定义及性质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对偶性质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对偶问题定义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83" r="27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动态规划对偶形式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在动态规划中，可以通过定义状态变量和状态转移方程来构造对偶问题。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线性规划对偶形式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在线性规划中，原问题和对偶问题都是通过线性不等式和线性函数来表示的。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整数规划对偶形式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整数规划的对偶问题与原问题在形式上有所不同，需要考虑整数解的限制。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运筹学中常见对偶形式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25" b="1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简化计算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提供不同视角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经济解释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对偶问题求解意义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通过对偶转换，可以将复杂问题转化为相对简单的对偶问题进行求解。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通过对偶问题的解，可以对原问题进行灵敏度分析，了解参数变化对最优解的影响。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对偶问题为原问题提供了不同的视角和解决方案，有助于更全面地理解问题本质。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在经济学中，对偶问题可以解释为资源的最优配置和产品的最优定价问题，具有重要的实际应用价值。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线性规划对偶问题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对偶形式定义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对于每一个线性规划问题，都存在一个与之对应的对偶问题。对偶问题是通过将原问题的目标函数和约束条件进行转换而得到的。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线性规划标准形式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将线性规划问题转化为标准形式，包括目标函数最大化、所有约束条件为等式形式、所有变量非负等。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对偶关系性质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原问题与对偶问题之间存在一定的对偶关系，如弱对偶性、强对偶性等。这些性质对于理解对偶问题和求解对偶问题具有重要意义。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99" r="2189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02" r="1660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线性规划标准形式与对偶形式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单纯形法基本原理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单纯形法是一种求解线性规划问题的有效方法，其基本原理是通过迭代过程，逐步将问题的解逼近最优解。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对偶单纯形法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与单纯形法类似，对偶单纯形法也是通过迭代过程求解线性规划对偶问题。不同之处在于，对偶单纯形法是从对偶问题的可行解出发，逐步逼近原问题的最优解。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初始基可行解获取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在求解对偶问题时，需要首先获取一个初始基可行解。这可以通过引入人工变量或使用两阶段法等方法来实现。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单纯形法求解线性规划对偶问题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灵敏度分析与影子价格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灵敏度分析概念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灵敏度分析是研究当线性规划问题的参数发生变化时，最优解和目标函数值如何变化的分析方法。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影子价格定义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影子价格是指在最优解下，资源约束条件的边际价值。它反映了在资源有限的情况下，增加或减少一单位资源对目标函数值的影响。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影子价格计算与应用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影子价格可以通过求解对偶问题得到。在经济管理等领域中，影子价格被广泛应用于资源定价、投资决策等问题中。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整数规划对偶问题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整数规划标准形式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将问题转化为标准形式的整数规划问题，便于应用对偶理论。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667" b="14667"/>
          <a:stretch>
            <a:fillRect/>
          </a:stretch>
        </p:blipFill>
        <p:spPr>
          <a:xfrm>
            <a:off x="-344549" y="2654723"/>
            <a:ext cx="3468836" cy="3468837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松弛技巧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通过松弛整数约束，将整数规划问题转化为线性规划问题，进而应用对偶理论求解。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松弛问题的解与整数规划问题的解的关系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分析松弛问题的解与整数规划问题的解之间的联系，为进一步求解整数规划问题提供依据。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整数规划标准形式与松弛技巧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阐述分支定界法的基本思想，包括分支、定界和剪枝三个步骤。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分支定界法原理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说明如何构建整数规划问题的对偶问题，并解释对偶问题的性质。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对偶问题的构建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详细讲解分支定界法在求解整数规划对偶问题中的具体应用，包括算法步骤和实现细节。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分支定界法在求解对偶问题中的应用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分支定界法求解整数规划对偶问题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https://d.book118.com/746132054234010054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2024-09-22T06:34:26.099</cp:lastPrinted>
  <dcterms:created xsi:type="dcterms:W3CDTF">2024-09-21T22:34:26Z</dcterms:created>
  <dcterms:modified xsi:type="dcterms:W3CDTF">2024-09-21T22:34:28Z</dcterms:modified>
</cp:coreProperties>
</file>