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06A4D-413D-44D8-A34D-AF9469CA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CFDF0-7B04-42C5-9AA4-BD97BD26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0A657-A862-40CA-9EB8-EC70CE19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AFA11-72FE-4316-B082-9076E82C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451D5-15F5-4A0F-B60E-9466FAF8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35352-2A79-482A-8838-CAC825C7E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A1F1B-2726-4572-A120-A8909590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EC2A8-467E-43F0-AA7D-932873F3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96DF1-4D24-46BA-B433-FD0064FE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A179-9693-4BA6-A9E0-2434CA95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2F497-DE87-4D41-BAC2-8107D3A8C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310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实施路径与策略建议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评估指标及持续改进方向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及时、互动、整合的信息感知、传递和处理，以提高园区产业集聚能力、企业经济竞争能力、可持续发展能力为先进特征，实现园区经济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随着技术的不断发展和应用，智慧园区的建设将更加注重数字化、网络化、智能化和绿色化，实现更高效、便捷、智能的服务和管理。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智慧园区具有信息化、智能化、便捷化、高效化等特点，能够实现全面的信息化覆盖和智能化的管理与服务。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智慧园区的建设能够提高园区的运营效率和管理水平，降低企业运营成本和风险，促进产业集聚和升级，提升园区整体竞争力。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例如，中关村科技园通过智慧园区建设，实现了全面的信息化覆盖和智能化的管理与服务，提高了园区的运营效率和管理水平。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例如，新加坡的“智慧国”计划通过建设智慧园区，推动了城市的经济、社会和环境可持续发展，成为全球智慧城市建设的典范。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采用绿色、环保的建筑设计及智能能源管理系统，降低能源消耗和排放，节约成本。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对园区运营流程进行全面梳理和优化，消除浪费，提高效率。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通过引入先进的物联网、大数据、人工智能等技术，实现园区各项设施的智能化管理，提高运营效率。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提高运营效率与降低成本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产业集聚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通过智慧园区建设，吸引和集聚优质产业资源，形成产业链上下游的协同效应。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构建创新平台，推动产学研合作，提升园区企业的创新能力和竞争力。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打造良好的人才生态环境，吸引和留住高端人才，为园区发展提供强有力的人才支撑。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优化资源配置，提升产业竞争力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积极营造鼓励创新、宽容失败的文化氛围，激发企业和个人的创新活力。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创新文化建设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搭建创新服务平台，为企业提供技术研发、成果转化、知识产权保护等全方位服务。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推动园区内外企业、科研机构之间的协同创新，促进产业升级和新兴产业发展。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构建创新生态，推动产业升级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长远规划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制定科学合理的长远发展规划，确保智慧园区的可持续发展。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坚持绿色发展理念，加强环境保护和生态治理，实现经济发展与环境保护的良性循环。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积极履行社会责任，关注民生福祉，推动园区与周边社区的和谐发展。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根据园区实际情况和发展需求，合理安排建设时序，分步实施，确保建设质量和效果。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制定全面、科学的智慧园区建设规划，明确建设目标、重点任务和实施路径。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坚持规划先行，统筹推进各项建设工作，避免重复建设和资源浪费。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统筹规划，分步实施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因地制宜，突出特色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充分考虑园区自身资源禀赋、产业基础和发展潜力，制定符合实际的建设方案。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突出园区特色和优势，打造具有核心竞争力的智慧园区。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注重与当地经济、社会和环境协调发展，实现经济效益、社会效益和环境效益的统一。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发挥政府在智慧园区建设中的引导作用，制定相关政策措施，提供公共服务和资金支持。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尊重市场规律和企业主体地位，发挥市场在资源配置中的决定性作用。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激发企业创新活力，推动企业积极参与智慧园区建设，形成政府与市场良性互动的局面。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政府引导，市场主导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https://d.book118.com/746133101120010040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2024-09-06T22:06:40.541</cp:lastPrinted>
  <dcterms:created xsi:type="dcterms:W3CDTF">2024-09-06T14:06:40Z</dcterms:created>
  <dcterms:modified xsi:type="dcterms:W3CDTF">2024-09-06T14:06:42Z</dcterms:modified>
</cp:coreProperties>
</file>