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525000" cy="53467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496EE-D3AE-4E77-A4DC-7244468C9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34298-112A-4FDE-93FC-EE44CD51E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8DB1E-307A-4559-A0C4-B4609E1DB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231FF-1A4A-471D-98F2-A232900AB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405D48-E5B7-41B5-AABB-9E23C3A3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ADF7C-6D86-450E-8F79-7803402D1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C6ACB7-DDC7-48FF-A6FB-21EF8060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3F9ED-283C-4E05-A560-0BF4BCF3F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D8DE0-7B9F-4161-8CF8-195AB4F60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A9026-CBBB-403C-AE0B-602481F8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C1A42-1C8C-427A-B265-D29B779A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3310401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66995"/>
            <a:ext cx="5715000" cy="45615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</a:p>
        </p:txBody>
      </p:sp>
      <p:sp>
        <p:nvSpPr>
          <p:cNvPr id="8" name="TextBox 8"/>
          <p:cNvSpPr txBox="1"/>
          <p:nvPr/>
        </p:nvSpPr>
        <p:spPr>
          <a:xfrm>
            <a:off x="1036628" y="3354982"/>
            <a:ext cx="6273013" cy="45615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</a:p>
        </p:txBody>
      </p:sp>
      <p:sp>
        <p:nvSpPr>
          <p:cNvPr id="9" name="TextBox 9"/>
          <p:cNvSpPr txBox="1"/>
          <p:nvPr/>
        </p:nvSpPr>
        <p:spPr>
          <a:xfrm>
            <a:off x="1036628" y="1465399"/>
            <a:ext cx="7472839" cy="833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24607" y="2094472"/>
            <a:ext cx="1566012" cy="48220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 spc="75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98331" y="2259182"/>
            <a:ext cx="1380414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44078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欢迎与会议背景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孩子在校表现与进步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班级基本情况与特色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学校教育与家庭教育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4457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54104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欢迎与会议背景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向家长表示欢迎，感谢他们的参与和支持。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简要介绍学校、班级和教师情况，让家长了解基本背景。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3486" r="23486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3486" r="2348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明确本次家长会的目的，如加强家校合作、促进家长与教师沟通等。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介绍当前教育形式和学生成长环境，阐述家长参与教育的重要性。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会议的目的和背景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日程安排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详细列出本次家长会的各项议程和时间安排。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强调时间管理的重要性，提醒家长合理安排时间。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会议日程安排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31250" r="3125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孩子在校表现与进步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课堂表现：孩子在课堂上的专注度和参与度如何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作业完成情况：孩子的作业完成度和质量如何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学习能力：孩子在学习过程中展现的独立思考、自主学习和解决问题的能力如何</a:t>
            </a:r>
          </a:p>
        </p:txBody>
      </p:sp>
      <p:sp>
        <p:nvSpPr>
          <p:cNvPr id="9" name="AutoShape 9"/>
          <p:cNvSpPr/>
          <p:nvPr/>
        </p:nvSpPr>
        <p:spPr>
          <a:xfrm>
            <a:off x="-1433790" y="1646844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1226579" y="1854055"/>
            <a:ext cx="3574963" cy="3574962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孩子在校表现与进步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社交方面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人际关系：孩子与老师、同学之间的互动和关系如何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团队活动：孩子在班级、小组等团队活动中的表现如何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社交技能：孩子的沟通、协作和领导能力等社交技能是否得到发展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课外活动与才艺表演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7905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兴趣爱好：孩子参加的课外活动和才艺表演是否丰富多样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特长展示：孩子的特长和爱好是否得到充分展示和发挥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成就荣誉：孩子在课外活动和才艺表演方面获得的成就和荣誉有哪些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班级基本情况与特色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任教科目及教学经验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介绍教师的任教科目、教学经验和教学成果。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教师个人特点与优势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分析本班教师的个人特点和优势，包括教学风格、教育理念和教学经验等方面。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班级师资力量及介绍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介绍本班学生总数、男女生比例，以便让家长了解班级基本情况。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学生总人数与男女生比例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提供学生成绩和获奖情况的统计数据，让家长了解班级的整体水平和优势。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学生成绩与获奖情况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班级学生人数与分布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介绍本班的文化特点、班级口号、班规班约和班级自治等方面，让家长了解班级的管理理念和教育理念。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班级活动与特色课程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列举本班的特色课程和举办过的活动，包括文化、体育、艺术和社会实践等方面，让家长了解学生在校的活动情况和班级的特色教育。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班级文化建设与活动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9750" r="2975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https://d.book118.com/746133104011010053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2024-09-19T16:06:03.434</cp:lastPrinted>
  <dcterms:created xsi:type="dcterms:W3CDTF">2024-09-19T08:06:03Z</dcterms:created>
  <dcterms:modified xsi:type="dcterms:W3CDTF">2024-09-19T08:06:05Z</dcterms:modified>
</cp:coreProperties>
</file>