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55105A-A468-48FF-85DE-2E8CF2C63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4CCDCF-78B7-4495-AFDE-0476FBDF4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F643E6-2710-448F-A8CD-BF9AE688A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5DC655-3794-4406-AF4D-739F2B880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8198E0-B31F-4CD4-9952-EA12E1C77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D80EB5-5ED5-4DE4-A293-75E475277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8DD01D-DC63-4C92-92E5-7CBE55E63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95E95F-EC5A-4426-80E4-8A3287ED6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7B393C-186A-484C-BBAA-A560A35BB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479FBC-9063-44BE-91E4-405267B6E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EE7CBD-A9D8-4784-8817-261A2C544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141122235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正常分娩的产后护理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l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产后的生理变化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产后的心理调适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产后的健康检查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产后的常见问题与处理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产后的生理变化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372" r="2637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产后子宫需要恢复到未孕状态，通常需要6周时间。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产后子宫开始收缩，逐渐恢复到未孕状态。在此过程中，产妇可能会感到腹部疼痛和紧绷感，这是正常的子宫收缩痛。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子宫复旧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产后子宫会排出恶露，持续约4-6周。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恶露是产后子宫内的残留物，包括血液、蜕膜组织等。恶露的排出是子宫恢复过程中的重要步骤，通常需要持续约4-6周时间。恶露的性状和颜色也会逐渐变化，从红色到淡黄色，最后变成白色。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967" r="2196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恶露的排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007" r="2000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顺产产妇的会阴伤口和剖宫产伤口需要愈合。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顺产产妇的会阴伤口在产后几天内即可愈合，但剖宫产伤口需要更长时间来愈合。产妇应注意保持伤口清洁干燥，避免剧烈活动和过度伸展动作，以免影响伤口愈合。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伤口愈合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产后盆底肌需要恢复弹性，以支撑膀胱和直肠。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妊娠期间，由于胎儿的压迫和扩张，盆底肌可能会受到损伤。产后盆底肌需要逐渐恢复弹性，以支撑膀胱和直肠。产妇可以通过适当的锻炼和物理治疗来促进盆底肌的恢复。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盆底肌恢复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产后的心理调适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532" b="1053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情绪管理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保持积极乐观的心态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产后新妈妈应尽量保持乐观的心态，积极面对生活中的挑战和困难。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学会调节情绪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当感到焦虑、抑郁或紧张时，新妈妈应学会通过深呼吸、冥想等方式来调节自己的情绪。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寻求心理支持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如果情绪问题严重，新妈妈可以寻求专业的心理支持，如心理咨询或心理治疗。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创造良好的睡眠环境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睡眠环境应安静、舒适、温暖，避免噪音和干扰。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放松身心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在睡觉前进行一些放松身心的活动，如泡热水澡、听轻柔的音乐等，有助于缓解紧张情绪，促进睡眠。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建立规律的作息时间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产后新妈妈应尽量保持规律的作息时间，有助于提高睡眠质量。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1458" r="1145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睡眠质量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家人应对新妈妈给予更多的关爱和支持，共同分担育儿责任，减轻新妈妈的压力。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家人的关爱和支持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丈夫的角色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亲朋好友的探访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丈夫应积极参与育儿工作，与妻子共同分担家庭责任，增进夫妻之间的感情。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适度探访有助于缓解新妈妈的孤独感，但应避免频繁打扰新妈妈的休息。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家庭支持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培养自己的兴趣爱好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产后新妈妈可以培养自己的兴趣爱好，丰富自己的生活，缓解育儿压力。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认识自己的身体状况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产后新妈妈应了解自己的身体状况，合理安排休息和活动时间，避免过度劳累。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恢复身体健康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根据医生建议进行适当的锻炼和运动，有助于新妈妈恢复身体健康。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自我认知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产后的日常护理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产后饮食应多样化，保证营养均衡，多吃富含蛋白质、维生素和矿物质的食物，如鱼、肉、蛋、豆制品、新鲜蔬菜和水果等。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产后应适当增加脂肪的摄入，以满足哺乳期的能量需求，但需控制总热量，避免过度肥胖。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9615" b="9615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152" b="715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产后饮食应清淡，少盐少油，避免辛辣、刺激性食物，以防影响乳汁分泌和宝宝健康。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7519" b="2751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https://d.book118.com/746141122235010035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2024-09-06T00:36:24.034</cp:lastPrinted>
  <dcterms:created xsi:type="dcterms:W3CDTF">2024-09-05T16:36:24Z</dcterms:created>
  <dcterms:modified xsi:type="dcterms:W3CDTF">2024-09-05T16:36:26Z</dcterms:modified>
</cp:coreProperties>
</file>