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A77F30-9A3C-426C-8898-F0949F66D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9B9DA-B099-464A-AEBF-1D3D675C9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6AB617-5BAB-4B4F-A6DD-083B5A35B5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B539EF-61C5-4806-9B10-B29F87206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EB6330-66BF-449F-A19D-980857105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113B6B-BDE8-4AA6-BD8C-4AC0069847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AA9C02-EAB7-4C38-A1BA-2D90B59BE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2F1CCD-3EE3-4A0E-9329-5318CE458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0AA1D1-A8C2-4EF5-AB26-A01359396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D3AE09-D33E-4C81-8BE5-E61ECEE35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B03151-55D8-4898-841F-861964906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14200014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高级会计师年终总结报告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2023-11-21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财务状况概述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面临的挑战与解决方案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介绍公司的基本情况和发展历程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说明财务部门在公司中的重要性和作用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提及本次总结报告的背景和目的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明确本次总结报告的目的和重点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确定总结报告的范围和受众对象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概述总结报告的内容和结构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240" b="14240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财务状况概述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本年度公司总收入达到预期目标，与去年相比有稳定增长。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总体收入情况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收入结构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10" r="1001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收入趋势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公司目前收入来源主要包括主营业务收入、其他业务收入及投资收益。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经过分析，公司未来几年收入有望继续保持稳定增长。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收入分析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本年度公司成本支出得到有效控制，与去年相比有所降低。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292" r="16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成本支出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成本支出主要包括原材料采购、员工薪酬、市场营销及研发费用等。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支出结构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公司实施了一系列成本控制措施，如优化采购流程、降低原材料消耗、提高生产效率等。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成本控制措施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支出分析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本年度公司资产总额达到一定规模，其中流动资产占比较大，非流动资产占比相对较小。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资产状况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公司负债总额相对稳定，主要由流动负债构成，长期负债占比较小。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负债状况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750" r="14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经过计算，公司资产负债率控制在合理水平，财务风险较低。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资产负债率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资产负债表分析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财务管理成果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3333" r="33333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750" r="1575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5875" r="158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总结过去一年的成本控制措施和效果，如采取的节约成本的方法、实现的成本降低等。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分析未来一年内可能面临的成本压力和挑战，提出应对策略。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针对公司内部运营成本和供应商成本两个重点领域，提出优化建议。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成本控制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分析当前资金管理存在的问题和改进方向，提出具体的解决方案和措施。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针对未来一年的资金管理工作，制定计划和目标。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5270" r="15270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3581" b="358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回顾过去一年资金管理工作的主要目标和成果，如现金流的稳定、资金使用效率的提高等。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资金管理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总结过去一年的税务筹划工作，包括主要筹划措施、取得的节税效果等。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分析当前税务筹划存在的问题和改进方向，提出具体的解决方案和措施。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根据国家税收政策和公司实际情况，提出未来一年的税务筹划建议和计划。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583" r="16583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税务筹划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https://d.book118.com/746142000142010051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2024-09-17T12:16:27.694</cp:lastPrinted>
  <dcterms:created xsi:type="dcterms:W3CDTF">2024-09-17T04:16:27Z</dcterms:created>
  <dcterms:modified xsi:type="dcterms:W3CDTF">2024-09-17T04:16:29Z</dcterms:modified>
</cp:coreProperties>
</file>