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97436-264E-477B-B221-D4C34813D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9E946-3BEC-4075-AE11-30962A21B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029E6-97CB-436B-B00E-C3F9E2EE8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96E9E-A4DA-4DE9-BCEA-7656DE1EC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13C8D4-42CC-4022-8ECF-EE026382D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B09C02-954F-4106-8177-8F370628C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434FB4-1579-4FAF-B451-4B4A89274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D0BC8-57D2-48BC-B87D-D377EA1BB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DE33B-048B-41DE-B3B1-E29485B50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B9829-4E9A-4F78-A727-DF1BC08BE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E293D-38C2-454F-BB30-158FA08FC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42203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上半中国即时配送市场研究报告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中国即时配送市场概述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上半中国即时配送市场分析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主要企业案例分析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随着互联网的普及和电子商务的发展，消费者对即时配送服务的需求日益增长。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即时配送市场在近年来呈现出快速增长的态势，成为物流行业的新热点。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国内外众多企业纷纷布局即时配送市场，竞争格局不断变化。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分析中国即时配送市场的现状和发展趋势。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探讨不同类型即时配送企业的经营模式和竞争优势。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评估即时配送市场的投资价值和潜在风险。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查阅国内外相关研究报告、行业报告和新闻报道等，了解即时配送市场的历史和现状。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与即时配送企业高管、行业专家和投资人进行深度访谈，获取一手资料和观点。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收集并分析中国即时配送市场的相关数据，包括市场规模、用户规模、订单量、配送时长等，以揭示市场发展规律和竞争格局。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中国即时配送市场概述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https://d.book118.com/746142203021010035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2024-09-04T17:35:14.351</cp:lastPrinted>
  <dcterms:created xsi:type="dcterms:W3CDTF">2024-09-04T09:35:14Z</dcterms:created>
  <dcterms:modified xsi:type="dcterms:W3CDTF">2024-09-04T09:35:16Z</dcterms:modified>
</cp:coreProperties>
</file>