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EE832-7419-4E41-994B-2DCE35897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C7329-E745-4AF9-AF33-D9597DF80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98ED6-FE09-428E-91CC-6A12607B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FB4BA-7C73-4B26-A75D-80D997E6B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88E75D-88CC-4F98-B33D-9AF33BBCA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3E104-E542-4939-892A-335E5FAB7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1DD4C-53BD-4ED2-B7EC-7FF2C698A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3845D-CEC6-4D2D-B5C0-37537910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647F1-9F78-4F3C-A387-B4E42F73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E06CE-D4FE-418F-9E33-FAF29EF14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EF91E-02D4-4D52-B1E6-EE3FEA5BA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42232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化工设备设计基础第五章内压壁容器设计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内压壁容器应力分析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内压壁容器稳定性分析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内压壁容器设计方法与步骤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内压壁容器材料选择与强度计算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内压壁容器制造工艺与质量控制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59" r="312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94" r="27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16" r="264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内压壁容器是指承受内部压力作用的容器，其壁面受到内部介质的压力作用。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根据形状和结构特点，内压壁容器可分为圆筒形容器、球形容器、锥形容器等。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内压壁容器通常由筒体、封头（或端盖）、法兰、接管等部件组成。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内压壁容器的壁面受到内部介质的压力作用，因此要求容器具有足够的强度和稳定性。同时，为了保证容器的安全运行，还需要考虑温度、腐蚀等因素的影响。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63" r="17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内压壁容器的设计应遵循安全、可靠、经济、合理的原则，确保容器在规定的条件下能够安全运行。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对于腐蚀性介质，容器的材料应具有足够的耐腐蚀性能，以保证容器的使用寿命。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耐腐蚀性要求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容器的壁面应具有足够的强度，以承受内部介质的压力作用。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容器的结构应具有足够的稳定性，以防止在压力作用下发生失稳现象。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容器的连接部位应具有可靠的密封性能，以防止介质泄漏。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密封性要求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内压壁容器应力分析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3581" r="135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应力分类与特点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总体薄膜应力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作用于容器壁内表面上的均匀分布的正应力，垂直于任一截面，沿壁厚均匀分布。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弯曲应力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由压力或其他载荷引起的容器截面的弯矩所产生的应力，沿壁厚线性分布。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局部应力与峰值应力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由于结构不连续、开孔接管、附件连接等因素引起的局部区域的高应力集中现象。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根据容器形状、尺寸和内压等参数，采用相应的薄膜应力计算公式进行计算。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薄膜应力计算公式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对于不同形状的容器，需要考虑边界条件对薄膜应力的影响，如椭圆封头、碟形封头等。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边界条件处理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将计算得到的薄膜应力与材料的许用应力进行比较，以校核容器的强度。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强度校核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薄膜应力计算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根据容器的结构形式、载荷条件等，采用相应的弯曲应力计算公式进行计算。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弯曲应力计算公式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97" r="146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截面弯矩确定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298" r="529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强度校核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分析容器在载荷作用下的变形和内力分布，确定截面的弯矩。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将计算得到的弯曲应力与材料的许用应力进行比较，以校核容器的强度。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弯曲应力计算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峰值应力确定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根据局部应力分析结果，确定容器结构中的峰值应力位置和大小。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强度校核与结构优化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将峰值应力与材料的疲劳强度等参数进行比较，对容器结构进行优化设计以提高其强度和疲劳寿命。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局部应力分析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针对容器结构中的不连续区域、开孔接管等局部细节，采用有限元分析等方法进行局部应力分析。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55" r="1645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局部应力与峰值应力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内压壁容器稳定性分析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稳定性是指容器在承受内压或外压时，保持其形状和尺寸不变的能力。对于内压壁容器，稳定性是设计过程中必须考虑的重要因素之一。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内压壁容器稳定性的因素包括材料性能、容器结构、制造工艺以及使用环境等。例如，材料的弹性模量、屈服强度、泊松比等力学性能参数，容器的几何形状、壁厚、加强圈等结构特点，以及制造过程中的残余应力、使用环境中的温度、压力等因素都会对容器的稳定性产生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稳定性概念及影响因素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校核方法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压圆筒稳定性校核通常采用临界压力法或图算法进行。临界压力法是通过计算圆筒在外压作用下的临界失稳压力，与许用外压力进行比较，判断圆筒的稳定性。图算法则是利用已有的稳定性图表，根据圆筒的几何参数和材料的力学性能参数，直接查出圆筒的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在进行外压圆筒稳定性校核时，需要注意选择合适的校核方法，准确计算或查出临界失稳压力和许用外压力，并考虑温度、材料性能等因素对稳定性的影响。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外压圆筒稳定性校核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254" b="102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压圆筒稳定性校核一般采用弹性失稳理论进行。通过计算圆筒在内压作用下的弹性失稳压力，与许用内压力进行比较，判断圆筒的稳定性。同时，也可以采用有限元分析等数值计算方法进行内压圆筒的稳定性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校核方法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在进行内压圆筒稳定性校核时，需要注意选择合适的弹性失稳理论或数值计算方法，准确计算弹性失稳压力和许用内压力，并考虑温度、材料性能等因素对稳定性的影响。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内压圆筒稳定性校核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https://d.book118.com/746142232132010042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2024-09-10T01:38:47.925</cp:lastPrinted>
  <dcterms:created xsi:type="dcterms:W3CDTF">2024-09-09T17:38:47Z</dcterms:created>
  <dcterms:modified xsi:type="dcterms:W3CDTF">2024-09-09T17:38:50Z</dcterms:modified>
</cp:coreProperties>
</file>