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EFE90F-4758-4D42-80EB-5E6BCA4AA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02D0E8-7CF0-4728-A032-040FFE20E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D6E35F-1972-4C4D-9BA1-10C5F4BAC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806FD-398C-4C74-94AD-D5F2907173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DAE465-F223-4F54-83AB-9C2C33E8F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C6344E-DF82-40E1-B9A8-C79358D45F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B5486B-FB75-48C1-AE12-07E9747D50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F1235-9CFE-4815-81A1-0C869B323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D8DA6-9649-4BA0-BD87-5B02F377D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3C8EA-7408-4C9E-A17D-3325C3CE70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E7FBA-A7DC-4F5E-9569-FFD636FAF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4403415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知识技能竞赛总结</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竞赛概述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竞赛内容和形式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竞赛组织和实施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竞赛成绩和结果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竞赛总结和反思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未来展望和计划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竞赛概述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926" r="2392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随着科技的发展和社会的进步，知识技能在各个领域中的作用越来越重要，社会对知识技能的需求也在不断增长。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社会对知识技能的需求日益增长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为了提高知识技能的普及率，鼓励更多的人学习和掌握知识技能，本次竞赛应运而生。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提高知识技能的普及率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本次竞赛旨在推动知识技能的实践应用，让参赛者在实践中提升自己的知识技能水平。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推动知识技能的实践应用</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提升参赛者的知识技能水平</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通过竞赛的准备和参与，让参赛者在知识技能方面得到锻炼和提高。</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促进知识技能的交流和传播</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通过竞赛的举办，为参赛者提供一个交流和学习的平台，促进知识技能的传播和应用。</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激发参赛者的学习兴趣</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通过竞赛的形式，激发参赛者对知识技能的学习兴趣，提高他们的学习积极性和主动性。</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本次竞赛覆盖了全国范围内的各个年龄段和职业领域，参赛人数达到数万人。</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竞赛规模</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参赛人员来自各行各业，包括学生、教师、工程师、医生、律师等，具有广泛的代表性。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参与人员</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竞赛规模和参与人员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竞赛内容和形式</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本次竞赛主题为“科技改变生活”，旨在考察参赛者对于科技发展及其在日常生活中的应用的了解和思考。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所有竞赛题目均与主题紧密相关，确保参赛者在准备和参与竞赛过程中能够深入了解和探讨科技与生活的互动关系。</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竞赛主题</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主题相关性</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主题明确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个人赛与团队赛结合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本次竞赛既设有个人赛，也设有团队赛，以适应不同参赛者的需求和偏好。个人赛注重考察个人知识储备和应变能力，团队赛则强调团队协作和策略制定。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线上与线下结合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竞赛形式兼顾线上和线下，线上部分包括知识问答和案例分析，线下部分包括实地考察和项目汇报，以全面考察参赛者的综合素质。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13" r="25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竞赛形式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包括选择题、填空题等，主要考察参赛者对于基础知识的掌握程度。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客观题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包括简答题、论述题等，主要考察参赛者的分析、推理和表达能力。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主观题</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提供实际案例，要求参赛者结合所学知识进行分析并提出解决方案，旨在培养参赛者的问题解决能力和创新思维。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案例题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竞赛题目类型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竞赛组织和实施</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组织筹备</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确定竞赛主题和目的</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根据竞赛的目标和宗旨，选择合适的主题，确保竞赛内容与目的相符合。</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制定竞赛方案</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明确竞赛形式、参赛对象、时间地点、奖励办法等，为竞赛的顺利实施提供指导。</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组建筹备小组</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成立筹备小组，明确分工，确保各项筹备工作有序进行。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通过各种渠道发布竞赛通知，广泛宣传，吸引参赛者。</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发布竞赛通知</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接受参赛者报名，对报名者进行资格审查，确保参赛者的合规性。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组织报名和资格审查</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根据参赛者的实际情况，合理安排竞赛日程，确保竞赛的顺利进行。</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安排竞赛日程</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按照竞赛方案，组织参赛者进行知识技能竞赛，确保竞赛的公平、公正。</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实施竞赛</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竞赛流程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https://d.book118.com/746144034153010032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2024-08-31T21:56:37.275</cp:lastPrinted>
  <dcterms:created xsi:type="dcterms:W3CDTF">2024-08-31T13:56:37Z</dcterms:created>
  <dcterms:modified xsi:type="dcterms:W3CDTF">2024-08-31T13:56:39Z</dcterms:modified>
</cp:coreProperties>
</file>