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53785-CFBF-447B-9EF5-A30313B9A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A1FED-E6C1-49A6-A19D-2D6B95121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D638E-7195-40B3-BB08-198558B58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AF835-00E8-4550-B939-409A81D3C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64559-8C9F-4DDC-8888-18A708E15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F6395E-B2A0-46D1-8D83-FD861671F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6DD1CE-1C21-4638-B3B9-60BBD7C93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4BB5D-1F61-4624-BADA-05E0DD373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C5978-BF61-4869-A666-B365CB5C2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444E1-C20D-486B-AFC5-809B77CCE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5FF11-D39F-4076-8368-C8D2A86C9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44143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优化企业规章制度执行过程的管理与协调方式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规章制度执行过程现状及问题分析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规章制度执行过程的管理策略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规章制度执行过程的协调方式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规章制度执行过程管理与协调的实践案例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提升企业管理效率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优化规章制度执行过程有助于企业更高效地管理各项事务，确保各项工作顺利进行。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随着市场环境的不断变化，企业需要不断调整和优化自身的管理方式，以更好地适应市场变化。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优化规章制度执行过程有助于企业形成更加科学、合理的管理体系，从而推动企业可持续发展。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规章制度是企业正常运营的基础，优化其执行过程可以确保各项规章制度得以有效实施，保证企业正常运营。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保证企业正常运营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合理的规章制度执行过程有助于提高员工的工作效率，减少不必要的浪费和纠纷。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规章制度执行过程是企业文化的重要体现，优化其执行过程有助于塑造健康、积极的企业文化，增强企业凝聚力。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规章制度执行过程的重要性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规章制度执行过程现状及问题分析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执行结果不一致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由于缺乏统一的标准和流程，不同部门对规章制度的理解和执行存在差异，导致执行结果不一致。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执行效率低下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企业规章制度的执行过程往往繁琐冗长，涉及多个部门和环节，导致执行效率低下。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企业对规章制度执行过程的监管往往不够严格，存在漏洞和不足，导致一些违规行为得不到及时处理。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208" r="12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917" r="2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792" r="8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规章制度执行过程现状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制度设计不合理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部分规章制度设计不合理，过于复杂或模糊，导致执行过程中产生歧义或误解。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执行人员素质参差不齐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执行人员的素质和能力直接影响规章制度的执行效果，部分执行人员缺乏必要的专业知识和经验，导致执行过程中出现偏差或错误。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部门间沟通不畅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部门间缺乏有效的沟通和协作机制，导致规章制度在执行过程中出现推诿、扯皮等现象。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部分企业仍然沿用传统的管理理念和方法，缺乏对现代管理理念和方法的引进和应用，导致规章制度执行过程存在诸多弊端。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管理理念落后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部分企业规章制度体系不完善，存在制度空白或制度冲突等问题，导致执行过程出现混乱或无所适从的情况。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制度体系不完善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企业对执行人员的培训不足，导致执行人员缺乏必要的专业知识和经验，无法准确理解和执行规章制度。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规章制度执行过程的管理策略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确保规章制度符合国家法律法规、行业标准和企业内部规定，避免违法违规带来的风险。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合法合规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明确具体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规章制度应明确具体的执行标准、操作流程和奖惩措施，使员工能够清晰了解并遵守。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规章制度应结合企业实际情况，具备可操作性，便于员工执行和监督。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制定科学合理的规章制度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通过企业内部网站、公告栏、员工手册等多种渠道宣传规章制度，提高员工知晓率。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多样化宣传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针对新入职员工和在职员工定期开展规章制度培训，确保员工深入理解并遵守规章制度。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通过分享违反规章制度的典型案例，警示员工遵守规章制度的重要性。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加强规章制度的宣传和培训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https://d.book118.com/746144143054010035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2024-09-05T01:40:14.722</cp:lastPrinted>
  <dcterms:created xsi:type="dcterms:W3CDTF">2024-09-04T17:40:14Z</dcterms:created>
  <dcterms:modified xsi:type="dcterms:W3CDTF">2024-09-04T17:40:16Z</dcterms:modified>
</cp:coreProperties>
</file>