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6" r:id="rId2"/>
    <p:sldMasterId id="2147483688"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6" r:id="rId30"/>
  </p:sldIdLst>
  <p:sldSz cx="9144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slideMaster" Target="slideMasters/slideMaster3.xml" /><Relationship Id="rId30" Type="http://schemas.openxmlformats.org/officeDocument/2006/relationships/slide" Target="slides/slide27.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5F08D8-F9B1-4526-9F2F-D98A9C0FD9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370091-E5DD-4B2B-BCDF-5D185D521F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D54DE1-230E-4933-9C53-2C5BF9BCE5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9DB60C-6704-49EC-ACAD-E0C4E9C1D6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F13EAB-31D9-42BF-A0C7-3422F13C26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69DD9A-4BF9-4BE9-99CE-4435911076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D9AEA7-C51C-4E23-9BEE-C4FDD6F4AD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A6D545-3632-4767-94DA-6BF339D7C7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2629CB-92B7-4A69-A6E6-047A0D9025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1C8679-21A2-4152-952B-D94B7424A7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4EF71E-A7E0-4056-8AA7-23431C6ED6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lvl1pPr>
              <a:defRPr/>
            </a:lvl1pPr>
          </a:lstStyle>
          <a:p>
            <a:endParaRPr lang="en-US"/>
          </a:p>
        </p:txBody>
      </p:sp>
      <p:sp>
        <p:nvSpPr>
          <p:cNvPr id="5" name="页脚占位符 4"/>
          <p:cNvSpPr>
            <a:spLocks noGrp="1"/>
          </p:cNvSpPr>
          <p:nvPr>
            <p:ph type="ftr" sz="quarter" idx="11"/>
          </p:nvPr>
        </p:nvSpPr>
        <p:spPr/>
        <p:txBody>
          <a:bodyPr/>
          <a:lstStyle>
            <a:lvl1pPr>
              <a:defRPr/>
            </a:lvl1pPr>
          </a:lstStyle>
          <a:p>
            <a:endParaRPr lang="en-US"/>
          </a:p>
        </p:txBody>
      </p:sp>
      <p:sp>
        <p:nvSpPr>
          <p:cNvPr id="6" name="灯片编号占位符 5"/>
          <p:cNvSpPr>
            <a:spLocks noGrp="1"/>
          </p:cNvSpPr>
          <p:nvPr>
            <p:ph type="sldNum" sz="quarter" idx="12"/>
          </p:nvPr>
        </p:nvSpPr>
        <p:spPr/>
        <p:txBody>
          <a:bodyPr/>
          <a:lstStyle>
            <a:lvl1pPr>
              <a:defRPr/>
            </a:lvl1pPr>
          </a:lstStyle>
          <a:p>
            <a:fld id="{E81C171B-4C8D-48FE-AB94-5643EA63627F}" type="slidenum">
              <a:rPr lang="en-US"/>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lvl1pPr>
              <a:defRPr/>
            </a:lvl1pPr>
          </a:lstStyle>
          <a:p>
            <a:endParaRPr lang="en-US"/>
          </a:p>
        </p:txBody>
      </p:sp>
      <p:sp>
        <p:nvSpPr>
          <p:cNvPr id="5" name="页脚占位符 4"/>
          <p:cNvSpPr>
            <a:spLocks noGrp="1"/>
          </p:cNvSpPr>
          <p:nvPr>
            <p:ph type="ftr" sz="quarter" idx="11"/>
          </p:nvPr>
        </p:nvSpPr>
        <p:spPr/>
        <p:txBody>
          <a:bodyPr/>
          <a:lstStyle>
            <a:lvl1pPr>
              <a:defRPr/>
            </a:lvl1pPr>
          </a:lstStyle>
          <a:p>
            <a:endParaRPr lang="en-US"/>
          </a:p>
        </p:txBody>
      </p:sp>
      <p:sp>
        <p:nvSpPr>
          <p:cNvPr id="6" name="灯片编号占位符 5"/>
          <p:cNvSpPr>
            <a:spLocks noGrp="1"/>
          </p:cNvSpPr>
          <p:nvPr>
            <p:ph type="sldNum" sz="quarter" idx="12"/>
          </p:nvPr>
        </p:nvSpPr>
        <p:spPr/>
        <p:txBody>
          <a:bodyPr/>
          <a:lstStyle>
            <a:lvl1pPr>
              <a:defRPr/>
            </a:lvl1pPr>
          </a:lstStyle>
          <a:p>
            <a:fld id="{1BB45664-4A7E-402B-A9F1-1D5A36FDC525}" type="slidenum">
              <a:rPr lang="en-US"/>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lvl1pPr>
              <a:defRPr/>
            </a:lvl1pPr>
          </a:lstStyle>
          <a:p>
            <a:endParaRPr lang="en-US"/>
          </a:p>
        </p:txBody>
      </p:sp>
      <p:sp>
        <p:nvSpPr>
          <p:cNvPr id="5" name="页脚占位符 4"/>
          <p:cNvSpPr>
            <a:spLocks noGrp="1"/>
          </p:cNvSpPr>
          <p:nvPr>
            <p:ph type="ftr" sz="quarter" idx="11"/>
          </p:nvPr>
        </p:nvSpPr>
        <p:spPr/>
        <p:txBody>
          <a:bodyPr/>
          <a:lstStyle>
            <a:lvl1pPr>
              <a:defRPr/>
            </a:lvl1pPr>
          </a:lstStyle>
          <a:p>
            <a:endParaRPr lang="en-US"/>
          </a:p>
        </p:txBody>
      </p:sp>
      <p:sp>
        <p:nvSpPr>
          <p:cNvPr id="6" name="灯片编号占位符 5"/>
          <p:cNvSpPr>
            <a:spLocks noGrp="1"/>
          </p:cNvSpPr>
          <p:nvPr>
            <p:ph type="sldNum" sz="quarter" idx="12"/>
          </p:nvPr>
        </p:nvSpPr>
        <p:spPr/>
        <p:txBody>
          <a:bodyPr/>
          <a:lstStyle>
            <a:lvl1pPr>
              <a:defRPr/>
            </a:lvl1pPr>
          </a:lstStyle>
          <a:p>
            <a:fld id="{0570B235-F51E-41F7-AA5D-D99C1F1B47B7}" type="slidenum">
              <a:rPr lang="en-US"/>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533400" y="1295400"/>
            <a:ext cx="4019550" cy="5105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705350" y="1295400"/>
            <a:ext cx="4019550" cy="5105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lvl1pPr>
              <a:defRPr/>
            </a:lvl1pPr>
          </a:lstStyle>
          <a:p>
            <a:endParaRPr lang="en-US"/>
          </a:p>
        </p:txBody>
      </p:sp>
      <p:sp>
        <p:nvSpPr>
          <p:cNvPr id="6" name="页脚占位符 5"/>
          <p:cNvSpPr>
            <a:spLocks noGrp="1"/>
          </p:cNvSpPr>
          <p:nvPr>
            <p:ph type="ftr" sz="quarter" idx="11"/>
          </p:nvPr>
        </p:nvSpPr>
        <p:spPr/>
        <p:txBody>
          <a:bodyPr/>
          <a:lstStyle>
            <a:lvl1pPr>
              <a:defRPr/>
            </a:lvl1pPr>
          </a:lstStyle>
          <a:p>
            <a:endParaRPr lang="en-US"/>
          </a:p>
        </p:txBody>
      </p:sp>
      <p:sp>
        <p:nvSpPr>
          <p:cNvPr id="7" name="灯片编号占位符 6"/>
          <p:cNvSpPr>
            <a:spLocks noGrp="1"/>
          </p:cNvSpPr>
          <p:nvPr>
            <p:ph type="sldNum" sz="quarter" idx="12"/>
          </p:nvPr>
        </p:nvSpPr>
        <p:spPr/>
        <p:txBody>
          <a:bodyPr/>
          <a:lstStyle>
            <a:lvl1pPr>
              <a:defRPr/>
            </a:lvl1pPr>
          </a:lstStyle>
          <a:p>
            <a:fld id="{A116C497-96E9-4CB9-9C72-A34C0EE37B3D}" type="slidenum">
              <a:rPr lang="en-US"/>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lvl1pPr>
              <a:defRPr/>
            </a:lvl1pPr>
          </a:lstStyle>
          <a:p>
            <a:endParaRPr lang="en-US"/>
          </a:p>
        </p:txBody>
      </p:sp>
      <p:sp>
        <p:nvSpPr>
          <p:cNvPr id="8" name="页脚占位符 7"/>
          <p:cNvSpPr>
            <a:spLocks noGrp="1"/>
          </p:cNvSpPr>
          <p:nvPr>
            <p:ph type="ftr" sz="quarter" idx="11"/>
          </p:nvPr>
        </p:nvSpPr>
        <p:spPr/>
        <p:txBody>
          <a:bodyPr/>
          <a:lstStyle>
            <a:lvl1pPr>
              <a:defRPr/>
            </a:lvl1pPr>
          </a:lstStyle>
          <a:p>
            <a:endParaRPr lang="en-US"/>
          </a:p>
        </p:txBody>
      </p:sp>
      <p:sp>
        <p:nvSpPr>
          <p:cNvPr id="9" name="灯片编号占位符 8"/>
          <p:cNvSpPr>
            <a:spLocks noGrp="1"/>
          </p:cNvSpPr>
          <p:nvPr>
            <p:ph type="sldNum" sz="quarter" idx="12"/>
          </p:nvPr>
        </p:nvSpPr>
        <p:spPr/>
        <p:txBody>
          <a:bodyPr/>
          <a:lstStyle>
            <a:lvl1pPr>
              <a:defRPr/>
            </a:lvl1pPr>
          </a:lstStyle>
          <a:p>
            <a:fld id="{8FA320AE-0474-46E0-8CF4-6E5193925700}" type="slidenum">
              <a:rPr lang="en-US"/>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lvl1pPr>
              <a:defRPr/>
            </a:lvl1pPr>
          </a:lstStyle>
          <a:p>
            <a:endParaRPr lang="en-US"/>
          </a:p>
        </p:txBody>
      </p:sp>
      <p:sp>
        <p:nvSpPr>
          <p:cNvPr id="4" name="页脚占位符 3"/>
          <p:cNvSpPr>
            <a:spLocks noGrp="1"/>
          </p:cNvSpPr>
          <p:nvPr>
            <p:ph type="ftr" sz="quarter" idx="11"/>
          </p:nvPr>
        </p:nvSpPr>
        <p:spPr/>
        <p:txBody>
          <a:bodyPr/>
          <a:lstStyle>
            <a:lvl1pPr>
              <a:defRPr/>
            </a:lvl1pPr>
          </a:lstStyle>
          <a:p>
            <a:endParaRPr lang="en-US"/>
          </a:p>
        </p:txBody>
      </p:sp>
      <p:sp>
        <p:nvSpPr>
          <p:cNvPr id="5" name="灯片编号占位符 4"/>
          <p:cNvSpPr>
            <a:spLocks noGrp="1"/>
          </p:cNvSpPr>
          <p:nvPr>
            <p:ph type="sldNum" sz="quarter" idx="12"/>
          </p:nvPr>
        </p:nvSpPr>
        <p:spPr/>
        <p:txBody>
          <a:bodyPr/>
          <a:lstStyle>
            <a:lvl1pPr>
              <a:defRPr/>
            </a:lvl1pPr>
          </a:lstStyle>
          <a:p>
            <a:fld id="{07B22BE5-568D-4B36-8AB1-9A82518AFCB2}" type="slidenum">
              <a:rPr lang="en-US"/>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lvl1pPr>
              <a:defRPr/>
            </a:lvl1pPr>
          </a:lstStyle>
          <a:p>
            <a:endParaRPr lang="en-US"/>
          </a:p>
        </p:txBody>
      </p:sp>
      <p:sp>
        <p:nvSpPr>
          <p:cNvPr id="3" name="页脚占位符 2"/>
          <p:cNvSpPr>
            <a:spLocks noGrp="1"/>
          </p:cNvSpPr>
          <p:nvPr>
            <p:ph type="ftr" sz="quarter" idx="11"/>
          </p:nvPr>
        </p:nvSpPr>
        <p:spPr/>
        <p:txBody>
          <a:bodyPr/>
          <a:lstStyle>
            <a:lvl1pPr>
              <a:defRPr/>
            </a:lvl1pPr>
          </a:lstStyle>
          <a:p>
            <a:endParaRPr lang="en-US"/>
          </a:p>
        </p:txBody>
      </p:sp>
      <p:sp>
        <p:nvSpPr>
          <p:cNvPr id="4" name="灯片编号占位符 3"/>
          <p:cNvSpPr>
            <a:spLocks noGrp="1"/>
          </p:cNvSpPr>
          <p:nvPr>
            <p:ph type="sldNum" sz="quarter" idx="12"/>
          </p:nvPr>
        </p:nvSpPr>
        <p:spPr/>
        <p:txBody>
          <a:bodyPr/>
          <a:lstStyle>
            <a:lvl1pPr>
              <a:defRPr/>
            </a:lvl1pPr>
          </a:lstStyle>
          <a:p>
            <a:fld id="{39A6443E-21EE-4A29-AE2A-817F08E646D8}" type="slidenum">
              <a:rPr lang="en-US"/>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lvl1pPr>
              <a:defRPr/>
            </a:lvl1pPr>
          </a:lstStyle>
          <a:p>
            <a:endParaRPr lang="en-US"/>
          </a:p>
        </p:txBody>
      </p:sp>
      <p:sp>
        <p:nvSpPr>
          <p:cNvPr id="6" name="页脚占位符 5"/>
          <p:cNvSpPr>
            <a:spLocks noGrp="1"/>
          </p:cNvSpPr>
          <p:nvPr>
            <p:ph type="ftr" sz="quarter" idx="11"/>
          </p:nvPr>
        </p:nvSpPr>
        <p:spPr/>
        <p:txBody>
          <a:bodyPr/>
          <a:lstStyle>
            <a:lvl1pPr>
              <a:defRPr/>
            </a:lvl1pPr>
          </a:lstStyle>
          <a:p>
            <a:endParaRPr lang="en-US"/>
          </a:p>
        </p:txBody>
      </p:sp>
      <p:sp>
        <p:nvSpPr>
          <p:cNvPr id="7" name="灯片编号占位符 6"/>
          <p:cNvSpPr>
            <a:spLocks noGrp="1"/>
          </p:cNvSpPr>
          <p:nvPr>
            <p:ph type="sldNum" sz="quarter" idx="12"/>
          </p:nvPr>
        </p:nvSpPr>
        <p:spPr/>
        <p:txBody>
          <a:bodyPr/>
          <a:lstStyle>
            <a:lvl1pPr>
              <a:defRPr/>
            </a:lvl1pPr>
          </a:lstStyle>
          <a:p>
            <a:fld id="{42171854-401A-47FE-A47B-9F10E1E5D837}" type="slidenum">
              <a:rPr lang="en-US"/>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lvl1pPr>
              <a:defRPr/>
            </a:lvl1pPr>
          </a:lstStyle>
          <a:p>
            <a:endParaRPr lang="en-US"/>
          </a:p>
        </p:txBody>
      </p:sp>
      <p:sp>
        <p:nvSpPr>
          <p:cNvPr id="6" name="页脚占位符 5"/>
          <p:cNvSpPr>
            <a:spLocks noGrp="1"/>
          </p:cNvSpPr>
          <p:nvPr>
            <p:ph type="ftr" sz="quarter" idx="11"/>
          </p:nvPr>
        </p:nvSpPr>
        <p:spPr/>
        <p:txBody>
          <a:bodyPr/>
          <a:lstStyle>
            <a:lvl1pPr>
              <a:defRPr/>
            </a:lvl1pPr>
          </a:lstStyle>
          <a:p>
            <a:endParaRPr lang="en-US"/>
          </a:p>
        </p:txBody>
      </p:sp>
      <p:sp>
        <p:nvSpPr>
          <p:cNvPr id="7" name="灯片编号占位符 6"/>
          <p:cNvSpPr>
            <a:spLocks noGrp="1"/>
          </p:cNvSpPr>
          <p:nvPr>
            <p:ph type="sldNum" sz="quarter" idx="12"/>
          </p:nvPr>
        </p:nvSpPr>
        <p:spPr/>
        <p:txBody>
          <a:bodyPr/>
          <a:lstStyle>
            <a:lvl1pPr>
              <a:defRPr/>
            </a:lvl1pPr>
          </a:lstStyle>
          <a:p>
            <a:fld id="{DC499808-D4D2-44EC-9378-3A17C07F0F13}" type="slidenum">
              <a:rPr lang="en-US"/>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lvl1pPr>
              <a:defRPr/>
            </a:lvl1pPr>
          </a:lstStyle>
          <a:p>
            <a:endParaRPr lang="en-US"/>
          </a:p>
        </p:txBody>
      </p:sp>
      <p:sp>
        <p:nvSpPr>
          <p:cNvPr id="5" name="页脚占位符 4"/>
          <p:cNvSpPr>
            <a:spLocks noGrp="1"/>
          </p:cNvSpPr>
          <p:nvPr>
            <p:ph type="ftr" sz="quarter" idx="11"/>
          </p:nvPr>
        </p:nvSpPr>
        <p:spPr/>
        <p:txBody>
          <a:bodyPr/>
          <a:lstStyle>
            <a:lvl1pPr>
              <a:defRPr/>
            </a:lvl1pPr>
          </a:lstStyle>
          <a:p>
            <a:endParaRPr lang="en-US"/>
          </a:p>
        </p:txBody>
      </p:sp>
      <p:sp>
        <p:nvSpPr>
          <p:cNvPr id="6" name="灯片编号占位符 5"/>
          <p:cNvSpPr>
            <a:spLocks noGrp="1"/>
          </p:cNvSpPr>
          <p:nvPr>
            <p:ph type="sldNum" sz="quarter" idx="12"/>
          </p:nvPr>
        </p:nvSpPr>
        <p:spPr/>
        <p:txBody>
          <a:bodyPr/>
          <a:lstStyle>
            <a:lvl1pPr>
              <a:defRPr/>
            </a:lvl1pPr>
          </a:lstStyle>
          <a:p>
            <a:fld id="{634A624B-2909-40A7-8D1C-369DBBB84150}" type="slidenum">
              <a:rPr lang="en-US"/>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77025" y="447675"/>
            <a:ext cx="2047875" cy="59531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533400" y="447675"/>
            <a:ext cx="5991225" cy="59531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lvl1pPr>
              <a:defRPr/>
            </a:lvl1pPr>
          </a:lstStyle>
          <a:p>
            <a:endParaRPr lang="en-US"/>
          </a:p>
        </p:txBody>
      </p:sp>
      <p:sp>
        <p:nvSpPr>
          <p:cNvPr id="5" name="页脚占位符 4"/>
          <p:cNvSpPr>
            <a:spLocks noGrp="1"/>
          </p:cNvSpPr>
          <p:nvPr>
            <p:ph type="ftr" sz="quarter" idx="11"/>
          </p:nvPr>
        </p:nvSpPr>
        <p:spPr/>
        <p:txBody>
          <a:bodyPr/>
          <a:lstStyle>
            <a:lvl1pPr>
              <a:defRPr/>
            </a:lvl1pPr>
          </a:lstStyle>
          <a:p>
            <a:endParaRPr lang="en-US"/>
          </a:p>
        </p:txBody>
      </p:sp>
      <p:sp>
        <p:nvSpPr>
          <p:cNvPr id="6" name="灯片编号占位符 5"/>
          <p:cNvSpPr>
            <a:spLocks noGrp="1"/>
          </p:cNvSpPr>
          <p:nvPr>
            <p:ph type="sldNum" sz="quarter" idx="12"/>
          </p:nvPr>
        </p:nvSpPr>
        <p:spPr/>
        <p:txBody>
          <a:bodyPr/>
          <a:lstStyle>
            <a:lvl1pPr>
              <a:defRPr/>
            </a:lvl1pPr>
          </a:lstStyle>
          <a:p>
            <a:fld id="{DE7D7542-379C-4029-A553-9F5BD39CA275}" type="slidenum">
              <a:rPr lang="en-US"/>
              <a:t>‹#›</a:t>
            </a:fld>
            <a:endParaRPr 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a:xfrm>
            <a:off x="990600" y="447675"/>
            <a:ext cx="7086600" cy="487363"/>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533400" y="1295400"/>
            <a:ext cx="4019550" cy="51054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705350" y="1295400"/>
            <a:ext cx="4019550" cy="51054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a:xfrm>
            <a:off x="296863" y="6577013"/>
            <a:ext cx="2133600" cy="219075"/>
          </a:xfrm>
        </p:spPr>
        <p:txBody>
          <a:bodyPr/>
          <a:lstStyle>
            <a:lvl1pPr>
              <a:defRPr/>
            </a:lvl1pPr>
          </a:lstStyle>
          <a:p>
            <a:endParaRPr lang="en-US"/>
          </a:p>
        </p:txBody>
      </p:sp>
      <p:sp>
        <p:nvSpPr>
          <p:cNvPr id="6" name="页脚占位符 5"/>
          <p:cNvSpPr>
            <a:spLocks noGrp="1"/>
          </p:cNvSpPr>
          <p:nvPr>
            <p:ph type="ftr" sz="quarter" idx="11"/>
          </p:nvPr>
        </p:nvSpPr>
        <p:spPr>
          <a:xfrm>
            <a:off x="2716213" y="6565900"/>
            <a:ext cx="3649662" cy="280988"/>
          </a:xfrm>
        </p:spPr>
        <p:txBody>
          <a:bodyPr/>
          <a:lstStyle>
            <a:lvl1pPr>
              <a:defRPr/>
            </a:lvl1pPr>
          </a:lstStyle>
          <a:p>
            <a:endParaRPr lang="en-US"/>
          </a:p>
        </p:txBody>
      </p:sp>
      <p:sp>
        <p:nvSpPr>
          <p:cNvPr id="7" name="灯片编号占位符 6"/>
          <p:cNvSpPr>
            <a:spLocks noGrp="1"/>
          </p:cNvSpPr>
          <p:nvPr>
            <p:ph type="sldNum" sz="quarter" idx="12"/>
          </p:nvPr>
        </p:nvSpPr>
        <p:spPr>
          <a:xfrm>
            <a:off x="6731000" y="6569075"/>
            <a:ext cx="2133600" cy="214313"/>
          </a:xfrm>
        </p:spPr>
        <p:txBody>
          <a:bodyPr/>
          <a:lstStyle>
            <a:lvl1pPr>
              <a:defRPr/>
            </a:lvl1pPr>
          </a:lstStyle>
          <a:p>
            <a:fld id="{2830E474-8A0C-45A9-AC56-518288A7B522}" type="slidenum">
              <a:rPr lang="en-US"/>
              <a:t>‹#›</a:t>
            </a:fld>
            <a:endParaRPr 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TwoObj" preserve="1">
  <p:cSld name="标题，文本与两项内容">
    <p:spTree>
      <p:nvGrpSpPr>
        <p:cNvPr id="1" name=""/>
        <p:cNvGrpSpPr/>
        <p:nvPr/>
      </p:nvGrpSpPr>
      <p:grpSpPr>
        <a:xfrm>
          <a:off x="0" y="0"/>
          <a:ext cx="0" cy="0"/>
        </a:xfrm>
      </p:grpSpPr>
      <p:sp>
        <p:nvSpPr>
          <p:cNvPr id="2" name="标题 1"/>
          <p:cNvSpPr>
            <a:spLocks noGrp="1"/>
          </p:cNvSpPr>
          <p:nvPr>
            <p:ph type="title"/>
          </p:nvPr>
        </p:nvSpPr>
        <p:spPr>
          <a:xfrm>
            <a:off x="990600" y="447675"/>
            <a:ext cx="7086600" cy="487363"/>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533400" y="1295400"/>
            <a:ext cx="4019550" cy="51054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705350" y="1295400"/>
            <a:ext cx="4019550" cy="24765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内容占位符 4"/>
          <p:cNvSpPr>
            <a:spLocks noGrp="1"/>
          </p:cNvSpPr>
          <p:nvPr>
            <p:ph sz="quarter" idx="3"/>
          </p:nvPr>
        </p:nvSpPr>
        <p:spPr>
          <a:xfrm>
            <a:off x="4705350" y="3924300"/>
            <a:ext cx="4019550" cy="24765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日期占位符 5"/>
          <p:cNvSpPr>
            <a:spLocks noGrp="1"/>
          </p:cNvSpPr>
          <p:nvPr>
            <p:ph type="dt" sz="half" idx="10"/>
          </p:nvPr>
        </p:nvSpPr>
        <p:spPr>
          <a:xfrm>
            <a:off x="296863" y="6577013"/>
            <a:ext cx="2133600" cy="219075"/>
          </a:xfrm>
        </p:spPr>
        <p:txBody>
          <a:bodyPr/>
          <a:lstStyle>
            <a:lvl1pPr>
              <a:defRPr/>
            </a:lvl1pPr>
          </a:lstStyle>
          <a:p>
            <a:endParaRPr lang="en-US"/>
          </a:p>
        </p:txBody>
      </p:sp>
      <p:sp>
        <p:nvSpPr>
          <p:cNvPr id="7" name="页脚占位符 6"/>
          <p:cNvSpPr>
            <a:spLocks noGrp="1"/>
          </p:cNvSpPr>
          <p:nvPr>
            <p:ph type="ftr" sz="quarter" idx="11"/>
          </p:nvPr>
        </p:nvSpPr>
        <p:spPr>
          <a:xfrm>
            <a:off x="2716213" y="6565900"/>
            <a:ext cx="3649662" cy="280988"/>
          </a:xfrm>
        </p:spPr>
        <p:txBody>
          <a:bodyPr/>
          <a:lstStyle>
            <a:lvl1pPr>
              <a:defRPr/>
            </a:lvl1pPr>
          </a:lstStyle>
          <a:p>
            <a:endParaRPr lang="en-US"/>
          </a:p>
        </p:txBody>
      </p:sp>
      <p:sp>
        <p:nvSpPr>
          <p:cNvPr id="8" name="灯片编号占位符 7"/>
          <p:cNvSpPr>
            <a:spLocks noGrp="1"/>
          </p:cNvSpPr>
          <p:nvPr>
            <p:ph type="sldNum" sz="quarter" idx="12"/>
          </p:nvPr>
        </p:nvSpPr>
        <p:spPr>
          <a:xfrm>
            <a:off x="6731000" y="6569075"/>
            <a:ext cx="2133600" cy="214313"/>
          </a:xfrm>
        </p:spPr>
        <p:txBody>
          <a:bodyPr/>
          <a:lstStyle>
            <a:lvl1pPr>
              <a:defRPr/>
            </a:lvl1pPr>
          </a:lstStyle>
          <a:p>
            <a:fld id="{C17FF5F2-571C-4360-B529-B2AD96D3666B}" type="slidenum">
              <a:rPr lang="en-US"/>
              <a:t>‹#›</a:t>
            </a:fld>
            <a:endParaRPr 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lvl1pPr>
              <a:defRPr/>
            </a:lvl1pPr>
          </a:lstStyle>
          <a:p>
            <a:endParaRPr lang="en-US"/>
          </a:p>
        </p:txBody>
      </p:sp>
      <p:sp>
        <p:nvSpPr>
          <p:cNvPr id="5" name="页脚占位符 4"/>
          <p:cNvSpPr>
            <a:spLocks noGrp="1"/>
          </p:cNvSpPr>
          <p:nvPr>
            <p:ph type="ftr" sz="quarter" idx="11"/>
          </p:nvPr>
        </p:nvSpPr>
        <p:spPr/>
        <p:txBody>
          <a:bodyPr/>
          <a:lstStyle>
            <a:lvl1pPr>
              <a:defRPr/>
            </a:lvl1pPr>
          </a:lstStyle>
          <a:p>
            <a:endParaRPr lang="en-US"/>
          </a:p>
        </p:txBody>
      </p:sp>
      <p:sp>
        <p:nvSpPr>
          <p:cNvPr id="6" name="灯片编号占位符 5"/>
          <p:cNvSpPr>
            <a:spLocks noGrp="1"/>
          </p:cNvSpPr>
          <p:nvPr>
            <p:ph type="sldNum" sz="quarter" idx="12"/>
          </p:nvPr>
        </p:nvSpPr>
        <p:spPr/>
        <p:txBody>
          <a:bodyPr/>
          <a:lstStyle>
            <a:lvl1pPr>
              <a:defRPr/>
            </a:lvl1pPr>
          </a:lstStyle>
          <a:p>
            <a:fld id="{48E0099C-E4BA-4AF9-8DB9-63CD25B2BA17}" type="slidenum">
              <a:rPr lang="en-US"/>
              <a:t>‹#›</a:t>
            </a:fld>
            <a:endParaRPr 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lvl1pPr>
              <a:defRPr/>
            </a:lvl1pPr>
          </a:lstStyle>
          <a:p>
            <a:endParaRPr lang="en-US"/>
          </a:p>
        </p:txBody>
      </p:sp>
      <p:sp>
        <p:nvSpPr>
          <p:cNvPr id="5" name="页脚占位符 4"/>
          <p:cNvSpPr>
            <a:spLocks noGrp="1"/>
          </p:cNvSpPr>
          <p:nvPr>
            <p:ph type="ftr" sz="quarter" idx="11"/>
          </p:nvPr>
        </p:nvSpPr>
        <p:spPr/>
        <p:txBody>
          <a:bodyPr/>
          <a:lstStyle>
            <a:lvl1pPr>
              <a:defRPr/>
            </a:lvl1pPr>
          </a:lstStyle>
          <a:p>
            <a:endParaRPr lang="en-US"/>
          </a:p>
        </p:txBody>
      </p:sp>
      <p:sp>
        <p:nvSpPr>
          <p:cNvPr id="6" name="灯片编号占位符 5"/>
          <p:cNvSpPr>
            <a:spLocks noGrp="1"/>
          </p:cNvSpPr>
          <p:nvPr>
            <p:ph type="sldNum" sz="quarter" idx="12"/>
          </p:nvPr>
        </p:nvSpPr>
        <p:spPr/>
        <p:txBody>
          <a:bodyPr/>
          <a:lstStyle>
            <a:lvl1pPr>
              <a:defRPr/>
            </a:lvl1pPr>
          </a:lstStyle>
          <a:p>
            <a:fld id="{ACD208F3-D359-4878-8FB5-3815592DA4F9}" type="slidenum">
              <a:rPr lang="en-US"/>
              <a:t>‹#›</a:t>
            </a:fld>
            <a:endParaRPr 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lvl1pPr>
              <a:defRPr/>
            </a:lvl1pPr>
          </a:lstStyle>
          <a:p>
            <a:endParaRPr lang="en-US"/>
          </a:p>
        </p:txBody>
      </p:sp>
      <p:sp>
        <p:nvSpPr>
          <p:cNvPr id="5" name="页脚占位符 4"/>
          <p:cNvSpPr>
            <a:spLocks noGrp="1"/>
          </p:cNvSpPr>
          <p:nvPr>
            <p:ph type="ftr" sz="quarter" idx="11"/>
          </p:nvPr>
        </p:nvSpPr>
        <p:spPr/>
        <p:txBody>
          <a:bodyPr/>
          <a:lstStyle>
            <a:lvl1pPr>
              <a:defRPr/>
            </a:lvl1pPr>
          </a:lstStyle>
          <a:p>
            <a:endParaRPr lang="en-US"/>
          </a:p>
        </p:txBody>
      </p:sp>
      <p:sp>
        <p:nvSpPr>
          <p:cNvPr id="6" name="灯片编号占位符 5"/>
          <p:cNvSpPr>
            <a:spLocks noGrp="1"/>
          </p:cNvSpPr>
          <p:nvPr>
            <p:ph type="sldNum" sz="quarter" idx="12"/>
          </p:nvPr>
        </p:nvSpPr>
        <p:spPr/>
        <p:txBody>
          <a:bodyPr/>
          <a:lstStyle>
            <a:lvl1pPr>
              <a:defRPr/>
            </a:lvl1pPr>
          </a:lstStyle>
          <a:p>
            <a:fld id="{A36A3237-E6F3-4D96-A317-67BD6D01A871}" type="slidenum">
              <a:rPr lang="en-US"/>
              <a:t>‹#›</a:t>
            </a:fld>
            <a:endParaRPr 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533400" y="1295400"/>
            <a:ext cx="4019550" cy="5105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705350" y="1295400"/>
            <a:ext cx="4019550" cy="5105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lvl1pPr>
              <a:defRPr/>
            </a:lvl1pPr>
          </a:lstStyle>
          <a:p>
            <a:endParaRPr lang="en-US"/>
          </a:p>
        </p:txBody>
      </p:sp>
      <p:sp>
        <p:nvSpPr>
          <p:cNvPr id="6" name="页脚占位符 5"/>
          <p:cNvSpPr>
            <a:spLocks noGrp="1"/>
          </p:cNvSpPr>
          <p:nvPr>
            <p:ph type="ftr" sz="quarter" idx="11"/>
          </p:nvPr>
        </p:nvSpPr>
        <p:spPr/>
        <p:txBody>
          <a:bodyPr/>
          <a:lstStyle>
            <a:lvl1pPr>
              <a:defRPr/>
            </a:lvl1pPr>
          </a:lstStyle>
          <a:p>
            <a:endParaRPr lang="en-US"/>
          </a:p>
        </p:txBody>
      </p:sp>
      <p:sp>
        <p:nvSpPr>
          <p:cNvPr id="7" name="灯片编号占位符 6"/>
          <p:cNvSpPr>
            <a:spLocks noGrp="1"/>
          </p:cNvSpPr>
          <p:nvPr>
            <p:ph type="sldNum" sz="quarter" idx="12"/>
          </p:nvPr>
        </p:nvSpPr>
        <p:spPr/>
        <p:txBody>
          <a:bodyPr/>
          <a:lstStyle>
            <a:lvl1pPr>
              <a:defRPr/>
            </a:lvl1pPr>
          </a:lstStyle>
          <a:p>
            <a:fld id="{3EF9942C-FE22-414D-BAC7-2763B32A7F3E}" type="slidenum">
              <a:rPr lang="en-US"/>
              <a:t>‹#›</a:t>
            </a:fld>
            <a:endParaRPr 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lvl1pPr>
              <a:defRPr/>
            </a:lvl1pPr>
          </a:lstStyle>
          <a:p>
            <a:endParaRPr lang="en-US"/>
          </a:p>
        </p:txBody>
      </p:sp>
      <p:sp>
        <p:nvSpPr>
          <p:cNvPr id="8" name="页脚占位符 7"/>
          <p:cNvSpPr>
            <a:spLocks noGrp="1"/>
          </p:cNvSpPr>
          <p:nvPr>
            <p:ph type="ftr" sz="quarter" idx="11"/>
          </p:nvPr>
        </p:nvSpPr>
        <p:spPr/>
        <p:txBody>
          <a:bodyPr/>
          <a:lstStyle>
            <a:lvl1pPr>
              <a:defRPr/>
            </a:lvl1pPr>
          </a:lstStyle>
          <a:p>
            <a:endParaRPr lang="en-US"/>
          </a:p>
        </p:txBody>
      </p:sp>
      <p:sp>
        <p:nvSpPr>
          <p:cNvPr id="9" name="灯片编号占位符 8"/>
          <p:cNvSpPr>
            <a:spLocks noGrp="1"/>
          </p:cNvSpPr>
          <p:nvPr>
            <p:ph type="sldNum" sz="quarter" idx="12"/>
          </p:nvPr>
        </p:nvSpPr>
        <p:spPr/>
        <p:txBody>
          <a:bodyPr/>
          <a:lstStyle>
            <a:lvl1pPr>
              <a:defRPr/>
            </a:lvl1pPr>
          </a:lstStyle>
          <a:p>
            <a:fld id="{F3E245AE-DB95-440F-918F-3DA24D52B442}" type="slidenum">
              <a:rPr lang="en-US"/>
              <a:t>‹#›</a:t>
            </a:fld>
            <a:endParaRPr 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lvl1pPr>
              <a:defRPr/>
            </a:lvl1pPr>
          </a:lstStyle>
          <a:p>
            <a:endParaRPr lang="en-US"/>
          </a:p>
        </p:txBody>
      </p:sp>
      <p:sp>
        <p:nvSpPr>
          <p:cNvPr id="4" name="页脚占位符 3"/>
          <p:cNvSpPr>
            <a:spLocks noGrp="1"/>
          </p:cNvSpPr>
          <p:nvPr>
            <p:ph type="ftr" sz="quarter" idx="11"/>
          </p:nvPr>
        </p:nvSpPr>
        <p:spPr/>
        <p:txBody>
          <a:bodyPr/>
          <a:lstStyle>
            <a:lvl1pPr>
              <a:defRPr/>
            </a:lvl1pPr>
          </a:lstStyle>
          <a:p>
            <a:endParaRPr lang="en-US"/>
          </a:p>
        </p:txBody>
      </p:sp>
      <p:sp>
        <p:nvSpPr>
          <p:cNvPr id="5" name="灯片编号占位符 4"/>
          <p:cNvSpPr>
            <a:spLocks noGrp="1"/>
          </p:cNvSpPr>
          <p:nvPr>
            <p:ph type="sldNum" sz="quarter" idx="12"/>
          </p:nvPr>
        </p:nvSpPr>
        <p:spPr/>
        <p:txBody>
          <a:bodyPr/>
          <a:lstStyle>
            <a:lvl1pPr>
              <a:defRPr/>
            </a:lvl1pPr>
          </a:lstStyle>
          <a:p>
            <a:fld id="{3291E5AA-5D5E-4AF8-BD2E-546E4A845FE4}" type="slidenum">
              <a:rPr lang="en-US"/>
              <a:t>‹#›</a:t>
            </a:fld>
            <a:endParaRPr 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lvl1pPr>
              <a:defRPr/>
            </a:lvl1pPr>
          </a:lstStyle>
          <a:p>
            <a:endParaRPr lang="en-US"/>
          </a:p>
        </p:txBody>
      </p:sp>
      <p:sp>
        <p:nvSpPr>
          <p:cNvPr id="3" name="页脚占位符 2"/>
          <p:cNvSpPr>
            <a:spLocks noGrp="1"/>
          </p:cNvSpPr>
          <p:nvPr>
            <p:ph type="ftr" sz="quarter" idx="11"/>
          </p:nvPr>
        </p:nvSpPr>
        <p:spPr/>
        <p:txBody>
          <a:bodyPr/>
          <a:lstStyle>
            <a:lvl1pPr>
              <a:defRPr/>
            </a:lvl1pPr>
          </a:lstStyle>
          <a:p>
            <a:endParaRPr lang="en-US"/>
          </a:p>
        </p:txBody>
      </p:sp>
      <p:sp>
        <p:nvSpPr>
          <p:cNvPr id="4" name="灯片编号占位符 3"/>
          <p:cNvSpPr>
            <a:spLocks noGrp="1"/>
          </p:cNvSpPr>
          <p:nvPr>
            <p:ph type="sldNum" sz="quarter" idx="12"/>
          </p:nvPr>
        </p:nvSpPr>
        <p:spPr/>
        <p:txBody>
          <a:bodyPr/>
          <a:lstStyle>
            <a:lvl1pPr>
              <a:defRPr/>
            </a:lvl1pPr>
          </a:lstStyle>
          <a:p>
            <a:fld id="{8B842171-A4CA-40FA-8816-71E6E30AE21D}" type="slidenum">
              <a:rPr lang="en-US"/>
              <a:t>‹#›</a:t>
            </a:fld>
            <a:endParaRPr 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lvl1pPr>
              <a:defRPr/>
            </a:lvl1pPr>
          </a:lstStyle>
          <a:p>
            <a:endParaRPr lang="en-US"/>
          </a:p>
        </p:txBody>
      </p:sp>
      <p:sp>
        <p:nvSpPr>
          <p:cNvPr id="6" name="页脚占位符 5"/>
          <p:cNvSpPr>
            <a:spLocks noGrp="1"/>
          </p:cNvSpPr>
          <p:nvPr>
            <p:ph type="ftr" sz="quarter" idx="11"/>
          </p:nvPr>
        </p:nvSpPr>
        <p:spPr/>
        <p:txBody>
          <a:bodyPr/>
          <a:lstStyle>
            <a:lvl1pPr>
              <a:defRPr/>
            </a:lvl1pPr>
          </a:lstStyle>
          <a:p>
            <a:endParaRPr lang="en-US"/>
          </a:p>
        </p:txBody>
      </p:sp>
      <p:sp>
        <p:nvSpPr>
          <p:cNvPr id="7" name="灯片编号占位符 6"/>
          <p:cNvSpPr>
            <a:spLocks noGrp="1"/>
          </p:cNvSpPr>
          <p:nvPr>
            <p:ph type="sldNum" sz="quarter" idx="12"/>
          </p:nvPr>
        </p:nvSpPr>
        <p:spPr/>
        <p:txBody>
          <a:bodyPr/>
          <a:lstStyle>
            <a:lvl1pPr>
              <a:defRPr/>
            </a:lvl1pPr>
          </a:lstStyle>
          <a:p>
            <a:fld id="{4D40C27B-95E9-4C49-A21B-E5F4EB540939}" type="slidenum">
              <a:rPr lang="en-US"/>
              <a:t>‹#›</a:t>
            </a:fld>
            <a:endParaRPr 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lvl1pPr>
              <a:defRPr/>
            </a:lvl1pPr>
          </a:lstStyle>
          <a:p>
            <a:endParaRPr lang="en-US"/>
          </a:p>
        </p:txBody>
      </p:sp>
      <p:sp>
        <p:nvSpPr>
          <p:cNvPr id="6" name="页脚占位符 5"/>
          <p:cNvSpPr>
            <a:spLocks noGrp="1"/>
          </p:cNvSpPr>
          <p:nvPr>
            <p:ph type="ftr" sz="quarter" idx="11"/>
          </p:nvPr>
        </p:nvSpPr>
        <p:spPr/>
        <p:txBody>
          <a:bodyPr/>
          <a:lstStyle>
            <a:lvl1pPr>
              <a:defRPr/>
            </a:lvl1pPr>
          </a:lstStyle>
          <a:p>
            <a:endParaRPr lang="en-US"/>
          </a:p>
        </p:txBody>
      </p:sp>
      <p:sp>
        <p:nvSpPr>
          <p:cNvPr id="7" name="灯片编号占位符 6"/>
          <p:cNvSpPr>
            <a:spLocks noGrp="1"/>
          </p:cNvSpPr>
          <p:nvPr>
            <p:ph type="sldNum" sz="quarter" idx="12"/>
          </p:nvPr>
        </p:nvSpPr>
        <p:spPr/>
        <p:txBody>
          <a:bodyPr/>
          <a:lstStyle>
            <a:lvl1pPr>
              <a:defRPr/>
            </a:lvl1pPr>
          </a:lstStyle>
          <a:p>
            <a:fld id="{A204B9AA-BB74-4982-86C8-6BBB58F4F3A2}" type="slidenum">
              <a:rPr lang="en-US"/>
              <a:t>‹#›</a:t>
            </a:fld>
            <a:endParaRPr 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lvl1pPr>
              <a:defRPr/>
            </a:lvl1pPr>
          </a:lstStyle>
          <a:p>
            <a:endParaRPr lang="en-US"/>
          </a:p>
        </p:txBody>
      </p:sp>
      <p:sp>
        <p:nvSpPr>
          <p:cNvPr id="5" name="页脚占位符 4"/>
          <p:cNvSpPr>
            <a:spLocks noGrp="1"/>
          </p:cNvSpPr>
          <p:nvPr>
            <p:ph type="ftr" sz="quarter" idx="11"/>
          </p:nvPr>
        </p:nvSpPr>
        <p:spPr/>
        <p:txBody>
          <a:bodyPr/>
          <a:lstStyle>
            <a:lvl1pPr>
              <a:defRPr/>
            </a:lvl1pPr>
          </a:lstStyle>
          <a:p>
            <a:endParaRPr lang="en-US"/>
          </a:p>
        </p:txBody>
      </p:sp>
      <p:sp>
        <p:nvSpPr>
          <p:cNvPr id="6" name="灯片编号占位符 5"/>
          <p:cNvSpPr>
            <a:spLocks noGrp="1"/>
          </p:cNvSpPr>
          <p:nvPr>
            <p:ph type="sldNum" sz="quarter" idx="12"/>
          </p:nvPr>
        </p:nvSpPr>
        <p:spPr/>
        <p:txBody>
          <a:bodyPr/>
          <a:lstStyle>
            <a:lvl1pPr>
              <a:defRPr/>
            </a:lvl1pPr>
          </a:lstStyle>
          <a:p>
            <a:fld id="{667D7FB3-2B04-4E29-90C0-EA029E914C37}" type="slidenum">
              <a:rPr lang="en-US"/>
              <a:t>‹#›</a:t>
            </a:fld>
            <a:endParaRPr 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77025" y="447675"/>
            <a:ext cx="2047875" cy="59531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533400" y="447675"/>
            <a:ext cx="5991225" cy="59531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lvl1pPr>
              <a:defRPr/>
            </a:lvl1pPr>
          </a:lstStyle>
          <a:p>
            <a:endParaRPr lang="en-US"/>
          </a:p>
        </p:txBody>
      </p:sp>
      <p:sp>
        <p:nvSpPr>
          <p:cNvPr id="5" name="页脚占位符 4"/>
          <p:cNvSpPr>
            <a:spLocks noGrp="1"/>
          </p:cNvSpPr>
          <p:nvPr>
            <p:ph type="ftr" sz="quarter" idx="11"/>
          </p:nvPr>
        </p:nvSpPr>
        <p:spPr/>
        <p:txBody>
          <a:bodyPr/>
          <a:lstStyle>
            <a:lvl1pPr>
              <a:defRPr/>
            </a:lvl1pPr>
          </a:lstStyle>
          <a:p>
            <a:endParaRPr lang="en-US"/>
          </a:p>
        </p:txBody>
      </p:sp>
      <p:sp>
        <p:nvSpPr>
          <p:cNvPr id="6" name="灯片编号占位符 5"/>
          <p:cNvSpPr>
            <a:spLocks noGrp="1"/>
          </p:cNvSpPr>
          <p:nvPr>
            <p:ph type="sldNum" sz="quarter" idx="12"/>
          </p:nvPr>
        </p:nvSpPr>
        <p:spPr/>
        <p:txBody>
          <a:bodyPr/>
          <a:lstStyle>
            <a:lvl1pPr>
              <a:defRPr/>
            </a:lvl1pPr>
          </a:lstStyle>
          <a:p>
            <a:fld id="{43880C5C-8462-45A8-A82A-7C1529F1BC1E}" type="slidenum">
              <a:rPr lang="en-US"/>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image" Target="../media/image1.jpe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5.xml" /><Relationship Id="rId10" Type="http://schemas.openxmlformats.org/officeDocument/2006/relationships/slideLayout" Target="../slideLayouts/slideLayout34.xml" /><Relationship Id="rId11" Type="http://schemas.openxmlformats.org/officeDocument/2006/relationships/slideLayout" Target="../slideLayouts/slideLayout35.xml" /><Relationship Id="rId12" Type="http://schemas.openxmlformats.org/officeDocument/2006/relationships/image" Target="../media/image1.jpeg" /><Relationship Id="rId13" Type="http://schemas.openxmlformats.org/officeDocument/2006/relationships/theme" Target="../theme/theme3.xml" /><Relationship Id="rId2" Type="http://schemas.openxmlformats.org/officeDocument/2006/relationships/slideLayout" Target="../slideLayouts/slideLayout26.xml" /><Relationship Id="rId3" Type="http://schemas.openxmlformats.org/officeDocument/2006/relationships/slideLayout" Target="../slideLayouts/slideLayout27.xml" /><Relationship Id="rId4" Type="http://schemas.openxmlformats.org/officeDocument/2006/relationships/slideLayout" Target="../slideLayouts/slideLayout28.xml" /><Relationship Id="rId5" Type="http://schemas.openxmlformats.org/officeDocument/2006/relationships/slideLayout" Target="../slideLayouts/slideLayout29.xml" /><Relationship Id="rId6" Type="http://schemas.openxmlformats.org/officeDocument/2006/relationships/slideLayout" Target="../slideLayouts/slideLayout30.xml" /><Relationship Id="rId7" Type="http://schemas.openxmlformats.org/officeDocument/2006/relationships/slideLayout" Target="../slideLayouts/slideLayout31.xml" /><Relationship Id="rId8" Type="http://schemas.openxmlformats.org/officeDocument/2006/relationships/slideLayout" Target="../slideLayouts/slideLayout32.xml" /><Relationship Id="rId9" Type="http://schemas.openxmlformats.org/officeDocument/2006/relationships/slideLayout" Target="../slideLayouts/slideLayout3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blipFill dpi="0" rotWithShape="0">
          <a:blip r:embed="rId14"/>
          <a:stretch>
            <a:fillRect/>
          </a:stretch>
        </a:blipFill>
        <a:effectLst/>
      </p:bgPr>
    </p:bg>
    <p:spTree>
      <p:nvGrpSpPr>
        <p:cNvPr id="1" name=""/>
        <p:cNvGrpSpPr/>
        <p:nvPr/>
      </p:nvGrpSpPr>
      <p:grpSpPr>
        <a:xfrm>
          <a:off x="0" y="0"/>
          <a:ext cx="0" cy="0"/>
        </a:xfrm>
      </p:grpSpPr>
      <p:sp>
        <p:nvSpPr>
          <p:cNvPr id="1026" name="Rectangle 3"/>
          <p:cNvSpPr>
            <a:spLocks noGrp="1" noChangeArrowheads="1"/>
          </p:cNvSpPr>
          <p:nvPr>
            <p:ph type="body" idx="1"/>
          </p:nvPr>
        </p:nvSpPr>
        <p:spPr bwMode="auto">
          <a:xfrm>
            <a:off x="533400" y="1295400"/>
            <a:ext cx="8191500" cy="5105400"/>
          </a:xfrm>
          <a:prstGeom prst="rect">
            <a:avLst/>
          </a:prstGeom>
          <a:noFill/>
          <a:ln w="9525">
            <a:noFill/>
            <a:miter lim="800000"/>
          </a:ln>
        </p:spPr>
        <p:txBody>
          <a:bodyPr vert="horz" wrap="square" lIns="91440" tIns="45720" rIns="91440" bIns="45720" numCol="1" anchor="t" anchorCtr="0" compatLnSpc="1">
            <a:prstTxWarp prst="textNoShape">
              <a:avLst/>
            </a:prstTxWarp>
          </a:bodyPr>
          <a:lstStyle/>
          <a:p>
            <a:pPr lvl="0"/>
            <a:r>
              <a:rPr lang="zh-CN" smtClean="0"/>
              <a:t>单击此处编辑母版文本样式</a:t>
            </a:r>
          </a:p>
          <a:p>
            <a:pPr lvl="1"/>
            <a:r>
              <a:rPr lang="zh-CN" smtClean="0"/>
              <a:t>第二级</a:t>
            </a:r>
          </a:p>
          <a:p>
            <a:pPr lvl="2"/>
            <a:r>
              <a:rPr lang="zh-CN" smtClean="0"/>
              <a:t>第三级</a:t>
            </a:r>
          </a:p>
          <a:p>
            <a:pPr lvl="3"/>
            <a:r>
              <a:rPr lang="zh-CN" smtClean="0"/>
              <a:t>第四级</a:t>
            </a:r>
          </a:p>
          <a:p>
            <a:pPr lvl="4"/>
            <a:r>
              <a:rPr lang="zh-CN" smtClean="0"/>
              <a:t>第五级</a:t>
            </a:r>
          </a:p>
        </p:txBody>
      </p:sp>
      <p:sp>
        <p:nvSpPr>
          <p:cNvPr id="1027" name="Rectangle 6"/>
          <p:cNvSpPr>
            <a:spLocks noGrp="1" noChangeArrowheads="1"/>
          </p:cNvSpPr>
          <p:nvPr>
            <p:ph type="title"/>
          </p:nvPr>
        </p:nvSpPr>
        <p:spPr bwMode="auto">
          <a:xfrm>
            <a:off x="990600" y="447675"/>
            <a:ext cx="7086600" cy="487363"/>
          </a:xfrm>
          <a:prstGeom prst="rect">
            <a:avLst/>
          </a:prstGeom>
          <a:noFill/>
          <a:ln w="9525">
            <a:noFill/>
            <a:miter lim="800000"/>
          </a:ln>
        </p:spPr>
        <p:txBody>
          <a:bodyPr vert="horz" wrap="square" lIns="91440" tIns="45720" rIns="91440" bIns="45720" numCol="1" anchor="ctr" anchorCtr="0" compatLnSpc="1">
            <a:prstTxWarp prst="textNoShape">
              <a:avLst/>
            </a:prstTxWarp>
          </a:bodyPr>
          <a:lstStyle/>
          <a:p>
            <a:pPr lvl="0"/>
            <a:r>
              <a:rPr lang="zh-CN" smtClean="0"/>
              <a:t>单击此处编辑母版标题样式</a:t>
            </a:r>
          </a:p>
        </p:txBody>
      </p:sp>
      <p:sp>
        <p:nvSpPr>
          <p:cNvPr id="1028" name="日期占位符 4"/>
          <p:cNvSpPr>
            <a:spLocks noGrp="1" noChangeArrowheads="1"/>
          </p:cNvSpPr>
          <p:nvPr>
            <p:ph type="dt" sz="half" idx="2"/>
          </p:nvPr>
        </p:nvSpPr>
        <p:spPr bwMode="auto">
          <a:xfrm>
            <a:off x="296863" y="6577013"/>
            <a:ext cx="2133600" cy="219075"/>
          </a:xfrm>
          <a:prstGeom prst="rect">
            <a:avLst/>
          </a:prstGeom>
          <a:noFill/>
          <a:ln w="9525">
            <a:noFill/>
            <a:miter lim="800000"/>
          </a:ln>
        </p:spPr>
        <p:txBody>
          <a:bodyPr vert="horz" wrap="square" lIns="91440" tIns="45720" rIns="91440" bIns="45720" numCol="1" anchor="t" anchorCtr="0" compatLnSpc="1">
            <a:prstTxWarp prst="textNoShape">
              <a:avLst/>
            </a:prstTxWarp>
          </a:bodyPr>
          <a:lstStyle>
            <a:defPPr>
              <a:defRPr lang="zh-CN"/>
            </a:defPPr>
            <a:lvl1pPr algn="l" rtl="0" fontAlgn="base">
              <a:spcBef>
                <a:spcPct val="0"/>
              </a:spcBef>
              <a:spcAft>
                <a:spcPct val="0"/>
              </a:spcAft>
              <a:defRPr sz="1000" kern="1200" baseline="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en-US"/>
          </a:p>
        </p:txBody>
      </p:sp>
      <p:sp>
        <p:nvSpPr>
          <p:cNvPr id="1029" name="页脚占位符 5"/>
          <p:cNvSpPr>
            <a:spLocks noGrp="1" noChangeArrowheads="1"/>
          </p:cNvSpPr>
          <p:nvPr>
            <p:ph type="ftr" sz="quarter" idx="3"/>
          </p:nvPr>
        </p:nvSpPr>
        <p:spPr bwMode="auto">
          <a:xfrm>
            <a:off x="2716213" y="6565900"/>
            <a:ext cx="3649662" cy="280988"/>
          </a:xfrm>
          <a:prstGeom prst="rect">
            <a:avLst/>
          </a:prstGeom>
          <a:noFill/>
          <a:ln w="9525">
            <a:noFill/>
            <a:miter lim="800000"/>
          </a:ln>
        </p:spPr>
        <p:txBody>
          <a:bodyPr vert="horz" wrap="square" lIns="91440" tIns="45720" rIns="91440" bIns="45720" numCol="1" anchor="t" anchorCtr="0" compatLnSpc="1">
            <a:prstTxWarp prst="textNoShape">
              <a:avLst/>
            </a:prstTxWarp>
          </a:bodyPr>
          <a:lstStyle>
            <a:defPPr>
              <a:defRPr lang="zh-CN"/>
            </a:defPPr>
            <a:lvl1pPr algn="l" rtl="0" fontAlgn="base">
              <a:spcBef>
                <a:spcPct val="0"/>
              </a:spcBef>
              <a:spcAft>
                <a:spcPct val="0"/>
              </a:spcAft>
              <a:defRPr kern="1200" baseline="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en-US"/>
          </a:p>
        </p:txBody>
      </p:sp>
      <p:sp>
        <p:nvSpPr>
          <p:cNvPr id="1030" name="灯片编号占位符 6"/>
          <p:cNvSpPr>
            <a:spLocks noGrp="1" noChangeArrowheads="1"/>
          </p:cNvSpPr>
          <p:nvPr>
            <p:ph type="sldNum" sz="quarter" idx="4"/>
          </p:nvPr>
        </p:nvSpPr>
        <p:spPr bwMode="auto">
          <a:xfrm>
            <a:off x="6731000" y="6569075"/>
            <a:ext cx="2133600" cy="214313"/>
          </a:xfrm>
          <a:prstGeom prst="rect">
            <a:avLst/>
          </a:prstGeom>
          <a:noFill/>
          <a:ln w="9525">
            <a:noFill/>
            <a:miter lim="800000"/>
          </a:ln>
        </p:spPr>
        <p:txBody>
          <a:bodyPr vert="horz" wrap="square" lIns="91440" tIns="45720" rIns="91440" bIns="45720" numCol="1" anchor="t" anchorCtr="0" compatLnSpc="1">
            <a:prstTxWarp prst="textNoShape">
              <a:avLst/>
            </a:prstTxWarp>
          </a:bodyPr>
          <a:lstStyle>
            <a:defPPr>
              <a:defRPr lang="zh-CN"/>
            </a:defPPr>
            <a:lvl1pPr algn="ctr" rtl="0" fontAlgn="base">
              <a:spcBef>
                <a:spcPct val="0"/>
              </a:spcBef>
              <a:spcAft>
                <a:spcPct val="0"/>
              </a:spcAft>
              <a:defRPr sz="1000" kern="1200" baseline="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fld id="{252504CA-071E-4685-A9F5-0242D75A4540}" type="slidenum">
              <a:rPr lang="en-US"/>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5" r:id="rId13"/>
  </p:sldLayoutIdLst>
  <p:transition/>
  <p:timing/>
  <p:txStyles>
    <p:titleStyle>
      <a:lvl1pPr algn="ctr" rtl="0" eaLnBrk="0" fontAlgn="base" hangingPunct="0">
        <a:spcBef>
          <a:spcPct val="0"/>
        </a:spcBef>
        <a:spcAft>
          <a:spcPct val="0"/>
        </a:spcAft>
        <a:defRPr sz="3200" b="1">
          <a:solidFill>
            <a:schemeClr val="tx2"/>
          </a:solidFill>
          <a:latin typeface="+mj-lt"/>
          <a:ea typeface="+mj-ea"/>
          <a:cs typeface="+mj-cs"/>
        </a:defRPr>
      </a:lvl1pPr>
      <a:lvl2pPr algn="ctr" rtl="0" eaLnBrk="0" fontAlgn="base" hangingPunct="0">
        <a:spcBef>
          <a:spcPct val="0"/>
        </a:spcBef>
        <a:spcAft>
          <a:spcPct val="0"/>
        </a:spcAft>
        <a:defRPr sz="3200" b="1">
          <a:solidFill>
            <a:schemeClr val="tx2"/>
          </a:solidFill>
          <a:latin typeface="Arial" pitchFamily="34" charset="0"/>
        </a:defRPr>
      </a:lvl2pPr>
      <a:lvl3pPr algn="ctr" rtl="0" eaLnBrk="0" fontAlgn="base" hangingPunct="0">
        <a:spcBef>
          <a:spcPct val="0"/>
        </a:spcBef>
        <a:spcAft>
          <a:spcPct val="0"/>
        </a:spcAft>
        <a:defRPr sz="3200" b="1">
          <a:solidFill>
            <a:schemeClr val="tx2"/>
          </a:solidFill>
          <a:latin typeface="Arial" pitchFamily="34" charset="0"/>
        </a:defRPr>
      </a:lvl3pPr>
      <a:lvl4pPr algn="ctr" rtl="0" eaLnBrk="0" fontAlgn="base" hangingPunct="0">
        <a:spcBef>
          <a:spcPct val="0"/>
        </a:spcBef>
        <a:spcAft>
          <a:spcPct val="0"/>
        </a:spcAft>
        <a:defRPr sz="3200" b="1">
          <a:solidFill>
            <a:schemeClr val="tx2"/>
          </a:solidFill>
          <a:latin typeface="Arial" pitchFamily="34" charset="0"/>
        </a:defRPr>
      </a:lvl4pPr>
      <a:lvl5pPr algn="ctr" rtl="0" eaLnBrk="0" fontAlgn="base" hangingPunct="0">
        <a:spcBef>
          <a:spcPct val="0"/>
        </a:spcBef>
        <a:spcAft>
          <a:spcPct val="0"/>
        </a:spcAft>
        <a:defRPr sz="3200" b="1">
          <a:solidFill>
            <a:schemeClr val="tx2"/>
          </a:solidFill>
          <a:latin typeface="Arial" pitchFamily="34" charset="0"/>
        </a:defRPr>
      </a:lvl5pPr>
      <a:lvl6pPr marL="457200" algn="ctr" rtl="0" eaLnBrk="0" fontAlgn="base" hangingPunct="0">
        <a:spcBef>
          <a:spcPct val="0"/>
        </a:spcBef>
        <a:spcAft>
          <a:spcPct val="0"/>
        </a:spcAft>
        <a:defRPr sz="3200" b="1">
          <a:solidFill>
            <a:schemeClr val="tx2"/>
          </a:solidFill>
          <a:latin typeface="Arial" pitchFamily="34" charset="0"/>
        </a:defRPr>
      </a:lvl6pPr>
      <a:lvl7pPr marL="914400" algn="ctr" rtl="0" eaLnBrk="0" fontAlgn="base" hangingPunct="0">
        <a:spcBef>
          <a:spcPct val="0"/>
        </a:spcBef>
        <a:spcAft>
          <a:spcPct val="0"/>
        </a:spcAft>
        <a:defRPr sz="3200" b="1">
          <a:solidFill>
            <a:schemeClr val="tx2"/>
          </a:solidFill>
          <a:latin typeface="Arial" pitchFamily="34" charset="0"/>
        </a:defRPr>
      </a:lvl7pPr>
      <a:lvl8pPr marL="1371600" algn="ctr" rtl="0" eaLnBrk="0" fontAlgn="base" hangingPunct="0">
        <a:spcBef>
          <a:spcPct val="0"/>
        </a:spcBef>
        <a:spcAft>
          <a:spcPct val="0"/>
        </a:spcAft>
        <a:defRPr sz="3200" b="1">
          <a:solidFill>
            <a:schemeClr val="tx2"/>
          </a:solidFill>
          <a:latin typeface="Arial" pitchFamily="34" charset="0"/>
        </a:defRPr>
      </a:lvl8pPr>
      <a:lvl9pPr marL="1828800" algn="ctr" rtl="0" eaLnBrk="0" fontAlgn="base" hangingPunct="0">
        <a:spcBef>
          <a:spcPct val="0"/>
        </a:spcBef>
        <a:spcAft>
          <a:spcPct val="0"/>
        </a:spcAft>
        <a:defRPr sz="3200" b="1">
          <a:solidFill>
            <a:schemeClr val="tx2"/>
          </a:solidFill>
          <a:latin typeface="Arial" pitchFamily="34" charset="0"/>
        </a:defRPr>
      </a:lvl9pPr>
    </p:titleStyle>
    <p:bodyStyle>
      <a:lvl1pPr marL="342900" indent="-342900" algn="l" rtl="0" eaLnBrk="0" fontAlgn="base" hangingPunct="0">
        <a:spcBef>
          <a:spcPct val="20000"/>
        </a:spcBef>
        <a:spcAft>
          <a:spcPct val="0"/>
        </a:spcAft>
        <a:buClr>
          <a:schemeClr val="tx2"/>
        </a:buClr>
        <a:buFont typeface="Wingdings" pitchFamily="2" charset="2"/>
        <a:buChar char="v"/>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Font typeface="Wingdings" pitchFamily="2" charset="2"/>
        <a:buChar char="§"/>
        <a:defRPr sz="2600">
          <a:solidFill>
            <a:schemeClr val="tx1"/>
          </a:solidFill>
          <a:latin typeface="+mn-lt"/>
        </a:defRPr>
      </a:lvl2pPr>
      <a:lvl3pPr marL="1143000" indent="-228600" algn="l" rtl="0" eaLnBrk="0" fontAlgn="base" hangingPunct="0">
        <a:spcBef>
          <a:spcPct val="20000"/>
        </a:spcBef>
        <a:spcAft>
          <a:spcPct val="0"/>
        </a:spcAft>
        <a:buClr>
          <a:schemeClr val="accent2"/>
        </a:buClr>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blipFill dpi="0" rotWithShape="0">
          <a:blip r:embed="rId12"/>
          <a:stretch>
            <a:fillRect/>
          </a:stretch>
        </a:blipFill>
        <a:effectLst/>
      </p:bgPr>
    </p:bg>
    <p:spTree>
      <p:nvGrpSpPr>
        <p:cNvPr id="1" name=""/>
        <p:cNvGrpSpPr/>
        <p:nvPr/>
      </p:nvGrpSpPr>
      <p:grpSpPr>
        <a:xfrm>
          <a:off x="0" y="0"/>
          <a:ext cx="0" cy="0"/>
        </a:xfrm>
      </p:grpSpPr>
      <p:sp>
        <p:nvSpPr>
          <p:cNvPr id="2050" name="Rectangle 3"/>
          <p:cNvSpPr>
            <a:spLocks noGrp="1" noChangeArrowheads="1"/>
          </p:cNvSpPr>
          <p:nvPr>
            <p:ph type="body" idx="1"/>
          </p:nvPr>
        </p:nvSpPr>
        <p:spPr bwMode="auto">
          <a:xfrm>
            <a:off x="533400" y="1295400"/>
            <a:ext cx="8191500" cy="5105400"/>
          </a:xfrm>
          <a:prstGeom prst="rect">
            <a:avLst/>
          </a:prstGeom>
          <a:noFill/>
          <a:ln w="9525">
            <a:noFill/>
            <a:miter lim="800000"/>
          </a:ln>
        </p:spPr>
        <p:txBody>
          <a:bodyPr vert="horz" wrap="square" lIns="91440" tIns="45720" rIns="91440" bIns="45720" numCol="1" anchor="t" anchorCtr="0" compatLnSpc="1">
            <a:prstTxWarp prst="textNoShape">
              <a:avLst/>
            </a:prstTxWarp>
          </a:bodyPr>
          <a:lstStyle/>
          <a:p>
            <a:pPr lvl="0"/>
            <a:r>
              <a:rPr lang="zh-CN" smtClean="0"/>
              <a:t>单击此处编辑母版文本样式</a:t>
            </a:r>
          </a:p>
          <a:p>
            <a:pPr lvl="1"/>
            <a:r>
              <a:rPr lang="zh-CN" smtClean="0"/>
              <a:t>第二级</a:t>
            </a:r>
          </a:p>
          <a:p>
            <a:pPr lvl="2"/>
            <a:r>
              <a:rPr lang="zh-CN" smtClean="0"/>
              <a:t>第三级</a:t>
            </a:r>
          </a:p>
          <a:p>
            <a:pPr lvl="3"/>
            <a:r>
              <a:rPr lang="zh-CN" smtClean="0"/>
              <a:t>第四级</a:t>
            </a:r>
          </a:p>
          <a:p>
            <a:pPr lvl="4"/>
            <a:r>
              <a:rPr lang="zh-CN" smtClean="0"/>
              <a:t>第五级</a:t>
            </a:r>
          </a:p>
        </p:txBody>
      </p:sp>
      <p:sp>
        <p:nvSpPr>
          <p:cNvPr id="2051" name="Rectangle 6"/>
          <p:cNvSpPr>
            <a:spLocks noGrp="1" noChangeArrowheads="1"/>
          </p:cNvSpPr>
          <p:nvPr>
            <p:ph type="title"/>
          </p:nvPr>
        </p:nvSpPr>
        <p:spPr bwMode="auto">
          <a:xfrm>
            <a:off x="990600" y="447675"/>
            <a:ext cx="7086600" cy="487363"/>
          </a:xfrm>
          <a:prstGeom prst="rect">
            <a:avLst/>
          </a:prstGeom>
          <a:noFill/>
          <a:ln w="9525">
            <a:noFill/>
            <a:miter lim="800000"/>
          </a:ln>
        </p:spPr>
        <p:txBody>
          <a:bodyPr vert="horz" wrap="square" lIns="91440" tIns="45720" rIns="91440" bIns="45720" numCol="1" anchor="ctr" anchorCtr="0" compatLnSpc="1">
            <a:prstTxWarp prst="textNoShape">
              <a:avLst/>
            </a:prstTxWarp>
          </a:bodyPr>
          <a:lstStyle/>
          <a:p>
            <a:pPr lvl="0"/>
            <a:r>
              <a:rPr lang="zh-CN" smtClean="0"/>
              <a:t>单击此处编辑母版标题样式</a:t>
            </a:r>
          </a:p>
        </p:txBody>
      </p:sp>
      <p:sp>
        <p:nvSpPr>
          <p:cNvPr id="2052" name="日期占位符 4"/>
          <p:cNvSpPr>
            <a:spLocks noGrp="1" noChangeArrowheads="1"/>
          </p:cNvSpPr>
          <p:nvPr>
            <p:ph type="dt" sz="half" idx="2"/>
          </p:nvPr>
        </p:nvSpPr>
        <p:spPr bwMode="auto">
          <a:xfrm>
            <a:off x="296863" y="6577013"/>
            <a:ext cx="2133600" cy="219075"/>
          </a:xfrm>
          <a:prstGeom prst="rect">
            <a:avLst/>
          </a:prstGeom>
          <a:noFill/>
          <a:ln w="9525">
            <a:noFill/>
            <a:miter lim="800000"/>
          </a:ln>
        </p:spPr>
        <p:txBody>
          <a:bodyPr vert="horz" wrap="square" lIns="91440" tIns="45720" rIns="91440" bIns="45720" numCol="1" anchor="t" anchorCtr="0" compatLnSpc="1">
            <a:prstTxWarp prst="textNoShape">
              <a:avLst/>
            </a:prstTxWarp>
          </a:bodyPr>
          <a:lstStyle>
            <a:defPPr>
              <a:defRPr lang="zh-CN"/>
            </a:defPPr>
            <a:lvl1pPr algn="l" rtl="0" fontAlgn="base">
              <a:spcBef>
                <a:spcPct val="0"/>
              </a:spcBef>
              <a:spcAft>
                <a:spcPct val="0"/>
              </a:spcAft>
              <a:defRPr sz="1000" kern="1200" baseline="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en-US"/>
          </a:p>
        </p:txBody>
      </p:sp>
      <p:sp>
        <p:nvSpPr>
          <p:cNvPr id="2053" name="页脚占位符 5"/>
          <p:cNvSpPr>
            <a:spLocks noGrp="1" noChangeArrowheads="1"/>
          </p:cNvSpPr>
          <p:nvPr>
            <p:ph type="ftr" sz="quarter" idx="3"/>
          </p:nvPr>
        </p:nvSpPr>
        <p:spPr bwMode="auto">
          <a:xfrm>
            <a:off x="2716213" y="6565900"/>
            <a:ext cx="3649662" cy="280988"/>
          </a:xfrm>
          <a:prstGeom prst="rect">
            <a:avLst/>
          </a:prstGeom>
          <a:noFill/>
          <a:ln w="9525">
            <a:noFill/>
            <a:miter lim="800000"/>
          </a:ln>
        </p:spPr>
        <p:txBody>
          <a:bodyPr vert="horz" wrap="square" lIns="91440" tIns="45720" rIns="91440" bIns="45720" numCol="1" anchor="t" anchorCtr="0" compatLnSpc="1">
            <a:prstTxWarp prst="textNoShape">
              <a:avLst/>
            </a:prstTxWarp>
          </a:bodyPr>
          <a:lstStyle>
            <a:defPPr>
              <a:defRPr lang="zh-CN"/>
            </a:defPPr>
            <a:lvl1pPr algn="l" rtl="0" fontAlgn="base">
              <a:spcBef>
                <a:spcPct val="0"/>
              </a:spcBef>
              <a:spcAft>
                <a:spcPct val="0"/>
              </a:spcAft>
              <a:defRPr kern="1200" baseline="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en-US"/>
          </a:p>
        </p:txBody>
      </p:sp>
      <p:sp>
        <p:nvSpPr>
          <p:cNvPr id="2054" name="灯片编号占位符 6"/>
          <p:cNvSpPr>
            <a:spLocks noGrp="1" noChangeArrowheads="1"/>
          </p:cNvSpPr>
          <p:nvPr>
            <p:ph type="sldNum" sz="quarter" idx="4"/>
          </p:nvPr>
        </p:nvSpPr>
        <p:spPr bwMode="auto">
          <a:xfrm>
            <a:off x="6731000" y="6569075"/>
            <a:ext cx="2133600" cy="214313"/>
          </a:xfrm>
          <a:prstGeom prst="rect">
            <a:avLst/>
          </a:prstGeom>
          <a:noFill/>
          <a:ln w="9525">
            <a:noFill/>
            <a:miter lim="800000"/>
          </a:ln>
        </p:spPr>
        <p:txBody>
          <a:bodyPr vert="horz" wrap="square" lIns="91440" tIns="45720" rIns="91440" bIns="45720" numCol="1" anchor="t" anchorCtr="0" compatLnSpc="1">
            <a:prstTxWarp prst="textNoShape">
              <a:avLst/>
            </a:prstTxWarp>
          </a:bodyPr>
          <a:lstStyle>
            <a:defPPr>
              <a:defRPr lang="zh-CN"/>
            </a:defPPr>
            <a:lvl1pPr algn="ctr" rtl="0" fontAlgn="base">
              <a:spcBef>
                <a:spcPct val="0"/>
              </a:spcBef>
              <a:spcAft>
                <a:spcPct val="0"/>
              </a:spcAft>
              <a:defRPr sz="1000" kern="1200" baseline="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fld id="{A0F41EF2-FB56-4A7A-A030-28A17ED41D8A}" type="slidenum">
              <a:rPr lang="en-US"/>
              <a:t>‹#›</a:t>
            </a:fld>
            <a:endParaRPr lang="en-US"/>
          </a:p>
        </p:txBody>
      </p:sp>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ransition/>
  <p:timing/>
  <p:txStyles>
    <p:titleStyle>
      <a:lvl1pPr algn="ctr" rtl="0" eaLnBrk="0" fontAlgn="base" hangingPunct="0">
        <a:spcBef>
          <a:spcPct val="0"/>
        </a:spcBef>
        <a:spcAft>
          <a:spcPct val="0"/>
        </a:spcAft>
        <a:defRPr sz="3200" b="1">
          <a:solidFill>
            <a:schemeClr val="tx2"/>
          </a:solidFill>
          <a:latin typeface="+mj-lt"/>
          <a:ea typeface="+mj-ea"/>
          <a:cs typeface="+mj-cs"/>
        </a:defRPr>
      </a:lvl1pPr>
      <a:lvl2pPr algn="ctr" rtl="0" eaLnBrk="0" fontAlgn="base" hangingPunct="0">
        <a:spcBef>
          <a:spcPct val="0"/>
        </a:spcBef>
        <a:spcAft>
          <a:spcPct val="0"/>
        </a:spcAft>
        <a:defRPr sz="3200" b="1">
          <a:solidFill>
            <a:schemeClr val="tx2"/>
          </a:solidFill>
          <a:latin typeface="Arial" pitchFamily="34" charset="0"/>
        </a:defRPr>
      </a:lvl2pPr>
      <a:lvl3pPr algn="ctr" rtl="0" eaLnBrk="0" fontAlgn="base" hangingPunct="0">
        <a:spcBef>
          <a:spcPct val="0"/>
        </a:spcBef>
        <a:spcAft>
          <a:spcPct val="0"/>
        </a:spcAft>
        <a:defRPr sz="3200" b="1">
          <a:solidFill>
            <a:schemeClr val="tx2"/>
          </a:solidFill>
          <a:latin typeface="Arial" pitchFamily="34" charset="0"/>
        </a:defRPr>
      </a:lvl3pPr>
      <a:lvl4pPr algn="ctr" rtl="0" eaLnBrk="0" fontAlgn="base" hangingPunct="0">
        <a:spcBef>
          <a:spcPct val="0"/>
        </a:spcBef>
        <a:spcAft>
          <a:spcPct val="0"/>
        </a:spcAft>
        <a:defRPr sz="3200" b="1">
          <a:solidFill>
            <a:schemeClr val="tx2"/>
          </a:solidFill>
          <a:latin typeface="Arial" pitchFamily="34" charset="0"/>
        </a:defRPr>
      </a:lvl4pPr>
      <a:lvl5pPr algn="ctr" rtl="0" eaLnBrk="0" fontAlgn="base" hangingPunct="0">
        <a:spcBef>
          <a:spcPct val="0"/>
        </a:spcBef>
        <a:spcAft>
          <a:spcPct val="0"/>
        </a:spcAft>
        <a:defRPr sz="3200" b="1">
          <a:solidFill>
            <a:schemeClr val="tx2"/>
          </a:solidFill>
          <a:latin typeface="Arial" pitchFamily="34" charset="0"/>
        </a:defRPr>
      </a:lvl5pPr>
      <a:lvl6pPr marL="457200" algn="ctr" rtl="0" eaLnBrk="0" fontAlgn="base" hangingPunct="0">
        <a:spcBef>
          <a:spcPct val="0"/>
        </a:spcBef>
        <a:spcAft>
          <a:spcPct val="0"/>
        </a:spcAft>
        <a:defRPr sz="3200" b="1">
          <a:solidFill>
            <a:schemeClr val="tx2"/>
          </a:solidFill>
          <a:latin typeface="Arial" pitchFamily="34" charset="0"/>
        </a:defRPr>
      </a:lvl6pPr>
      <a:lvl7pPr marL="914400" algn="ctr" rtl="0" eaLnBrk="0" fontAlgn="base" hangingPunct="0">
        <a:spcBef>
          <a:spcPct val="0"/>
        </a:spcBef>
        <a:spcAft>
          <a:spcPct val="0"/>
        </a:spcAft>
        <a:defRPr sz="3200" b="1">
          <a:solidFill>
            <a:schemeClr val="tx2"/>
          </a:solidFill>
          <a:latin typeface="Arial" pitchFamily="34" charset="0"/>
        </a:defRPr>
      </a:lvl7pPr>
      <a:lvl8pPr marL="1371600" algn="ctr" rtl="0" eaLnBrk="0" fontAlgn="base" hangingPunct="0">
        <a:spcBef>
          <a:spcPct val="0"/>
        </a:spcBef>
        <a:spcAft>
          <a:spcPct val="0"/>
        </a:spcAft>
        <a:defRPr sz="3200" b="1">
          <a:solidFill>
            <a:schemeClr val="tx2"/>
          </a:solidFill>
          <a:latin typeface="Arial" pitchFamily="34" charset="0"/>
        </a:defRPr>
      </a:lvl8pPr>
      <a:lvl9pPr marL="1828800" algn="ctr" rtl="0" eaLnBrk="0" fontAlgn="base" hangingPunct="0">
        <a:spcBef>
          <a:spcPct val="0"/>
        </a:spcBef>
        <a:spcAft>
          <a:spcPct val="0"/>
        </a:spcAft>
        <a:defRPr sz="3200" b="1">
          <a:solidFill>
            <a:schemeClr val="tx2"/>
          </a:solidFill>
          <a:latin typeface="Arial" pitchFamily="34" charset="0"/>
        </a:defRPr>
      </a:lvl9pPr>
    </p:titleStyle>
    <p:bodyStyle>
      <a:lvl1pPr marL="342900" indent="-342900" algn="l" rtl="0" eaLnBrk="0" fontAlgn="base" hangingPunct="0">
        <a:spcBef>
          <a:spcPct val="20000"/>
        </a:spcBef>
        <a:spcAft>
          <a:spcPct val="0"/>
        </a:spcAft>
        <a:buClr>
          <a:schemeClr val="tx2"/>
        </a:buClr>
        <a:buFont typeface="Wingdings" pitchFamily="2" charset="2"/>
        <a:buChar char="v"/>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Font typeface="Wingdings" pitchFamily="2" charset="2"/>
        <a:buChar char="§"/>
        <a:defRPr sz="2600">
          <a:solidFill>
            <a:schemeClr val="tx1"/>
          </a:solidFill>
          <a:latin typeface="+mn-lt"/>
        </a:defRPr>
      </a:lvl2pPr>
      <a:lvl3pPr marL="1143000" indent="-228600" algn="l" rtl="0" eaLnBrk="0" fontAlgn="base" hangingPunct="0">
        <a:spcBef>
          <a:spcPct val="20000"/>
        </a:spcBef>
        <a:spcAft>
          <a:spcPct val="0"/>
        </a:spcAft>
        <a:buClr>
          <a:schemeClr val="accent2"/>
        </a:buClr>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4.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15.png" /><Relationship Id="rId3" Type="http://schemas.openxmlformats.org/officeDocument/2006/relationships/image" Target="../media/image16.png" /><Relationship Id="rId4" Type="http://schemas.openxmlformats.org/officeDocument/2006/relationships/image" Target="../media/image1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17.gif" /><Relationship Id="rId3" Type="http://schemas.openxmlformats.org/officeDocument/2006/relationships/image" Target="../media/image18.png" /><Relationship Id="rId4" Type="http://schemas.openxmlformats.org/officeDocument/2006/relationships/image" Target="../media/image19.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image" Target="../media/image20.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14501014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标题 1"/>
          <p:cNvSpPr>
            <a:spLocks noGrp="1"/>
          </p:cNvSpPr>
          <p:nvPr>
            <p:ph type="title" idx="4294967295"/>
          </p:nvPr>
        </p:nvSpPr>
        <p:spPr>
          <a:xfrm>
            <a:off x="990600" y="447675"/>
            <a:ext cx="7086600" cy="1252538"/>
          </a:xfrm>
        </p:spPr>
        <p:txBody>
          <a:bodyPr/>
          <a:lstStyle/>
          <a:p>
            <a:r>
              <a:rPr lang="zh-CN" altLang="en-US">
                <a:ea typeface="宋体" pitchFamily="2" charset="-122"/>
              </a:rPr>
              <a:t>选那本教材？</a:t>
            </a:r>
          </a:p>
        </p:txBody>
      </p:sp>
      <p:pic>
        <p:nvPicPr>
          <p:cNvPr id="5123" name="内容占位符 4"/>
          <p:cNvPicPr>
            <a:picLocks noGrp="1" noChangeAspect="1" noChangeArrowheads="1"/>
          </p:cNvPicPr>
          <p:nvPr>
            <p:ph sz="half" idx="4294967295"/>
          </p:nvPr>
        </p:nvPicPr>
        <p:blipFill>
          <a:blip r:embed="rId2"/>
          <a:stretch>
            <a:fillRect/>
          </a:stretch>
        </p:blipFill>
        <p:spPr>
          <a:xfrm>
            <a:off x="395288" y="1989138"/>
            <a:ext cx="2881312" cy="2952750"/>
          </a:xfrm>
        </p:spPr>
      </p:pic>
      <p:pic>
        <p:nvPicPr>
          <p:cNvPr id="5124" name="内容占位符 5"/>
          <p:cNvPicPr>
            <a:picLocks noGrp="1" noChangeAspect="1" noChangeArrowheads="1"/>
          </p:cNvPicPr>
          <p:nvPr>
            <p:ph sz="half" idx="4294967295"/>
          </p:nvPr>
        </p:nvPicPr>
        <p:blipFill>
          <a:blip r:embed="rId3"/>
          <a:stretch>
            <a:fillRect/>
          </a:stretch>
        </p:blipFill>
        <p:spPr>
          <a:xfrm>
            <a:off x="6227763" y="2060575"/>
            <a:ext cx="2232025" cy="2952750"/>
          </a:xfrm>
        </p:spPr>
      </p:pic>
      <p:sp>
        <p:nvSpPr>
          <p:cNvPr id="5125" name="TextBox 6"/>
          <p:cNvSpPr txBox="1">
            <a:spLocks noChangeArrowheads="1"/>
          </p:cNvSpPr>
          <p:nvPr/>
        </p:nvSpPr>
        <p:spPr bwMode="auto">
          <a:xfrm>
            <a:off x="3706813" y="3059113"/>
            <a:ext cx="2089150" cy="1323975"/>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algn="ctr"/>
            <a:r>
              <a:rPr lang="en-US" sz="8000" baseline="0">
                <a:solidFill>
                  <a:srgbClr val="FF0000"/>
                </a:solidFill>
              </a:rPr>
              <a:t>V S</a:t>
            </a:r>
            <a:endParaRPr lang="zh-CN" altLang="en-US" sz="8000" baseline="0">
              <a:solidFill>
                <a:srgbClr val="FF0000"/>
              </a:solidFill>
            </a:endParaRPr>
          </a:p>
        </p:txBody>
      </p:sp>
      <p:pic>
        <p:nvPicPr>
          <p:cNvPr id="5126" name="Picture 39"/>
          <p:cNvPicPr>
            <a:picLocks noChangeAspect="1" noChangeArrowheads="1"/>
          </p:cNvPicPr>
          <p:nvPr/>
        </p:nvPicPr>
        <p:blipFill>
          <a:blip r:embed="rId4"/>
          <a:stretch>
            <a:fillRect/>
          </a:stretch>
        </p:blipFill>
        <p:spPr bwMode="auto">
          <a:xfrm>
            <a:off x="6011863" y="5370513"/>
            <a:ext cx="2905125" cy="571500"/>
          </a:xfrm>
          <a:prstGeom prst="rect">
            <a:avLst/>
          </a:prstGeom>
          <a:noFill/>
          <a:ln w="9525">
            <a:noFill/>
            <a:miter lim="800000"/>
          </a:ln>
          <a:effectLst/>
        </p:spPr>
      </p:pic>
      <p:sp>
        <p:nvSpPr>
          <p:cNvPr id="5127" name="AutoShape 7"/>
          <p:cNvSpPr>
            <a:spLocks noChangeArrowheads="1"/>
          </p:cNvSpPr>
          <p:nvPr/>
        </p:nvSpPr>
        <p:spPr bwMode="auto">
          <a:xfrm>
            <a:off x="3276600" y="5013325"/>
            <a:ext cx="2519363" cy="1801813"/>
          </a:xfrm>
          <a:prstGeom prst="wedgeRoundRectCallout">
            <a:avLst>
              <a:gd name="adj1" fmla="val 52292"/>
              <a:gd name="adj2" fmla="val -89968"/>
              <a:gd name="adj3" fmla="val 16667"/>
            </a:avLst>
          </a:prstGeom>
          <a:solidFill>
            <a:schemeClr val="accent1"/>
          </a:solidFill>
          <a:ln w="9525" cmpd="sng">
            <a:solidFill>
              <a:schemeClr val="tx1"/>
            </a:solidFill>
            <a:miter lim="800000"/>
          </a:ln>
          <a:effectLst/>
        </p:spPr>
        <p:txBody>
          <a:bodyPr wrap="none" anchor="ctr" anchorCtr="1"/>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algn="ctr"/>
            <a:r>
              <a:rPr lang="zh-CN" altLang="en-US" sz="2800">
                <a:solidFill>
                  <a:srgbClr val="FF0000"/>
                </a:solidFill>
              </a:rPr>
              <a:t>其实就是无机非</a:t>
            </a:r>
          </a:p>
          <a:p>
            <a:pPr algn="ctr"/>
            <a:r>
              <a:rPr lang="zh-CN" altLang="en-US" sz="2800">
                <a:solidFill>
                  <a:srgbClr val="FF0000"/>
                </a:solidFill>
              </a:rPr>
              <a:t>金属材料的腐蚀</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标题 1"/>
          <p:cNvSpPr>
            <a:spLocks noGrp="1"/>
          </p:cNvSpPr>
          <p:nvPr>
            <p:ph type="title" idx="4294967295"/>
          </p:nvPr>
        </p:nvSpPr>
        <p:spPr>
          <a:xfrm>
            <a:off x="990600" y="117475"/>
            <a:ext cx="7086600" cy="817563"/>
          </a:xfrm>
        </p:spPr>
        <p:txBody>
          <a:bodyPr/>
          <a:lstStyle/>
          <a:p>
            <a:r>
              <a:rPr lang="zh-CN" altLang="en-US">
                <a:ea typeface="宋体" pitchFamily="2" charset="-122"/>
              </a:rPr>
              <a:t>《陶瓷腐蚀》内容简介</a:t>
            </a:r>
          </a:p>
        </p:txBody>
      </p:sp>
      <p:sp>
        <p:nvSpPr>
          <p:cNvPr id="6147" name="内容占位符 2"/>
          <p:cNvSpPr>
            <a:spLocks noGrp="1"/>
          </p:cNvSpPr>
          <p:nvPr>
            <p:ph sz="half" idx="4294967295"/>
          </p:nvPr>
        </p:nvSpPr>
        <p:spPr>
          <a:xfrm>
            <a:off x="533400" y="1295400"/>
            <a:ext cx="8142288" cy="5105400"/>
          </a:xfrm>
        </p:spPr>
        <p:txBody>
          <a:bodyPr/>
          <a:lstStyle/>
          <a:p>
            <a:r>
              <a:rPr lang="zh-CN" altLang="en-US">
                <a:ea typeface="宋体" pitchFamily="2" charset="-122"/>
              </a:rPr>
              <a:t>讨论了气体、液体、固体对晶体和玻璃体陶瓷材料的腐蚀；</a:t>
            </a:r>
            <a:endParaRPr lang="en-US">
              <a:ea typeface="宋体" pitchFamily="2" charset="-122"/>
            </a:endParaRPr>
          </a:p>
          <a:p>
            <a:r>
              <a:rPr lang="zh-CN" altLang="en-US">
                <a:ea typeface="宋体" pitchFamily="2" charset="-122"/>
              </a:rPr>
              <a:t>介绍了减缓腐蚀、延长陶瓷使用寿命的技术；</a:t>
            </a:r>
            <a:endParaRPr lang="en-US">
              <a:ea typeface="宋体" pitchFamily="2" charset="-122"/>
            </a:endParaRPr>
          </a:p>
          <a:p>
            <a:r>
              <a:rPr lang="zh-CN" altLang="en-US">
                <a:ea typeface="宋体" pitchFamily="2" charset="-122"/>
              </a:rPr>
              <a:t>归纳了美国材料试验协会有关评价腐蚀的试验方法和陶瓷腐蚀的各种机理模型；</a:t>
            </a:r>
            <a:endParaRPr lang="en-US">
              <a:ea typeface="宋体" pitchFamily="2" charset="-122"/>
            </a:endParaRPr>
          </a:p>
          <a:p>
            <a:r>
              <a:rPr lang="zh-CN" altLang="en-US">
                <a:ea typeface="宋体" pitchFamily="2" charset="-122"/>
              </a:rPr>
              <a:t>广泛联系陶瓷因素对陶瓷力学性能的影响；</a:t>
            </a:r>
            <a:endParaRPr lang="en-US">
              <a:ea typeface="宋体" pitchFamily="2" charset="-122"/>
            </a:endParaRPr>
          </a:p>
          <a:p>
            <a:r>
              <a:rPr lang="zh-CN" altLang="en-US">
                <a:ea typeface="宋体" pitchFamily="2" charset="-122"/>
              </a:rPr>
              <a:t>研究了试验条件对陶瓷腐蚀分析的影响，并对近十年来出现的各种功能陶瓷的腐蚀问题作了较多讨论。</a:t>
            </a:r>
            <a:endParaRPr lang="en-US">
              <a:ea typeface="宋体" pitchFamily="2" charset="-122"/>
            </a:endParaRPr>
          </a:p>
          <a:p>
            <a:endParaRPr lang="zh-CN" altLang="en-US">
              <a:ea typeface="宋体" pitchFamily="2" charset="-122"/>
            </a:endParaRPr>
          </a:p>
          <a:p>
            <a:pPr>
              <a:buFont typeface="Wingdings" pitchFamily="2" charset="2"/>
              <a:buNone/>
            </a:pPr>
            <a:endParaRPr lang="zh-CN" altLang="en-US">
              <a:ea typeface="宋体" pitchFamily="2"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标题 1"/>
          <p:cNvSpPr>
            <a:spLocks noGrp="1"/>
          </p:cNvSpPr>
          <p:nvPr>
            <p:ph type="title" idx="4294967295"/>
          </p:nvPr>
        </p:nvSpPr>
        <p:spPr>
          <a:xfrm>
            <a:off x="990600" y="260350"/>
            <a:ext cx="7086600" cy="674688"/>
          </a:xfrm>
        </p:spPr>
        <p:txBody>
          <a:bodyPr/>
          <a:lstStyle/>
          <a:p>
            <a:r>
              <a:rPr lang="zh-CN" altLang="en-US">
                <a:ea typeface="宋体" pitchFamily="2" charset="-122"/>
              </a:rPr>
              <a:t>结论：这本书比较难！</a:t>
            </a:r>
          </a:p>
        </p:txBody>
      </p:sp>
      <p:sp>
        <p:nvSpPr>
          <p:cNvPr id="7171" name="内容占位符 2"/>
          <p:cNvSpPr>
            <a:spLocks noGrp="1"/>
          </p:cNvSpPr>
          <p:nvPr>
            <p:ph sz="half" idx="4294967295"/>
          </p:nvPr>
        </p:nvSpPr>
        <p:spPr>
          <a:xfrm>
            <a:off x="900113" y="1628775"/>
            <a:ext cx="7062787" cy="4267200"/>
          </a:xfrm>
        </p:spPr>
        <p:txBody>
          <a:bodyPr/>
          <a:lstStyle/>
          <a:p>
            <a:r>
              <a:rPr lang="zh-CN" altLang="en-US">
                <a:ea typeface="宋体" pitchFamily="2" charset="-122"/>
              </a:rPr>
              <a:t>可供从事腐蚀、陶瓷、玻璃、化学、材料、维护和金属工程师、耐火材料专业人员学习参考，也可作为有关专业大学高年级学生和研究生的教学参考书使用</a:t>
            </a:r>
          </a:p>
          <a:p>
            <a:endParaRPr lang="zh-CN" altLang="en-US">
              <a:ea typeface="宋体" pitchFamily="2"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Rectangle 2"/>
          <p:cNvSpPr>
            <a:spLocks noGrp="1" noChangeArrowheads="1"/>
          </p:cNvSpPr>
          <p:nvPr>
            <p:ph type="title" idx="4294967295"/>
          </p:nvPr>
        </p:nvSpPr>
        <p:spPr>
          <a:xfrm>
            <a:off x="1044575" y="261938"/>
            <a:ext cx="7559675" cy="703262"/>
          </a:xfrm>
        </p:spPr>
        <p:txBody>
          <a:bodyPr/>
          <a:lstStyle/>
          <a:p>
            <a:r>
              <a:rPr lang="zh-CN" altLang="en-US">
                <a:ea typeface="宋体" pitchFamily="2" charset="-122"/>
              </a:rPr>
              <a:t>无机非金属材料腐蚀的危害的确挺大的</a:t>
            </a:r>
          </a:p>
        </p:txBody>
      </p:sp>
      <p:sp>
        <p:nvSpPr>
          <p:cNvPr id="8195" name="Rectangle 3"/>
          <p:cNvSpPr>
            <a:spLocks noGrp="1" noChangeArrowheads="1"/>
          </p:cNvSpPr>
          <p:nvPr>
            <p:ph type="body" idx="4294967295"/>
          </p:nvPr>
        </p:nvSpPr>
        <p:spPr>
          <a:xfrm>
            <a:off x="533400" y="1295400"/>
            <a:ext cx="8191500" cy="5105400"/>
          </a:xfrm>
        </p:spPr>
        <p:txBody>
          <a:bodyPr/>
          <a:lstStyle/>
          <a:p>
            <a:r>
              <a:rPr lang="zh-CN" altLang="en-US" sz="2400">
                <a:ea typeface="宋体" pitchFamily="2" charset="-122"/>
              </a:rPr>
              <a:t>对单一窑炉进行一次修理，费用总计多达一千美元</a:t>
            </a:r>
          </a:p>
        </p:txBody>
      </p:sp>
      <p:pic>
        <p:nvPicPr>
          <p:cNvPr id="8196" name="Picture 4"/>
          <p:cNvPicPr>
            <a:picLocks noChangeAspect="1" noChangeArrowheads="1"/>
          </p:cNvPicPr>
          <p:nvPr/>
        </p:nvPicPr>
        <p:blipFill>
          <a:blip r:embed="rId2"/>
          <a:stretch>
            <a:fillRect/>
          </a:stretch>
        </p:blipFill>
        <p:spPr bwMode="auto">
          <a:xfrm>
            <a:off x="3876675" y="2060575"/>
            <a:ext cx="4897438" cy="3867150"/>
          </a:xfrm>
          <a:prstGeom prst="rect">
            <a:avLst/>
          </a:prstGeom>
          <a:noFill/>
          <a:ln w="9525">
            <a:noFill/>
            <a:miter lim="800000"/>
          </a:ln>
          <a:effectLst/>
        </p:spPr>
      </p:pic>
      <p:sp>
        <p:nvSpPr>
          <p:cNvPr id="8197" name="左大括号 2"/>
          <p:cNvSpPr/>
          <p:nvPr/>
        </p:nvSpPr>
        <p:spPr bwMode="auto">
          <a:xfrm>
            <a:off x="1258888" y="2852738"/>
            <a:ext cx="515937" cy="2879725"/>
          </a:xfrm>
          <a:prstGeom prst="leftBrace">
            <a:avLst>
              <a:gd name="adj1" fmla="val 8321"/>
              <a:gd name="adj2" fmla="val 50000"/>
            </a:avLst>
          </a:prstGeom>
          <a:noFill/>
          <a:ln w="9525" cmpd="sng">
            <a:solidFill>
              <a:srgbClr val="48A4E9"/>
            </a:solidFill>
            <a:round/>
          </a:ln>
        </p:spPr>
        <p:txBody>
          <a:bodyPr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algn="ctr"/>
            <a:endParaRPr lang="zh-CN" altLang="en-US" baseline="0"/>
          </a:p>
        </p:txBody>
      </p:sp>
      <p:sp>
        <p:nvSpPr>
          <p:cNvPr id="8198" name="TextBox 5"/>
          <p:cNvSpPr txBox="1">
            <a:spLocks noChangeArrowheads="1"/>
          </p:cNvSpPr>
          <p:nvPr/>
        </p:nvSpPr>
        <p:spPr bwMode="auto">
          <a:xfrm>
            <a:off x="2051050" y="2852738"/>
            <a:ext cx="877888" cy="369887"/>
          </a:xfrm>
          <a:prstGeom prst="rect">
            <a:avLst/>
          </a:prstGeom>
          <a:noFill/>
          <a:ln w="9525">
            <a:noFill/>
            <a:miter lim="800000"/>
          </a:ln>
        </p:spPr>
        <p:txBody>
          <a:bodyPr wrap="none">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r>
              <a:rPr lang="zh-CN" altLang="en-US" baseline="0"/>
              <a:t>材料费</a:t>
            </a:r>
          </a:p>
        </p:txBody>
      </p:sp>
      <p:sp>
        <p:nvSpPr>
          <p:cNvPr id="8199" name="TextBox 9"/>
          <p:cNvSpPr txBox="1">
            <a:spLocks noChangeArrowheads="1"/>
          </p:cNvSpPr>
          <p:nvPr/>
        </p:nvSpPr>
        <p:spPr bwMode="auto">
          <a:xfrm>
            <a:off x="2051050" y="3359150"/>
            <a:ext cx="984250" cy="36830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r>
              <a:rPr lang="zh-CN" altLang="en-US" baseline="0"/>
              <a:t>折旧费</a:t>
            </a:r>
          </a:p>
        </p:txBody>
      </p:sp>
      <p:sp>
        <p:nvSpPr>
          <p:cNvPr id="8200" name="TextBox 10"/>
          <p:cNvSpPr txBox="1">
            <a:spLocks noChangeArrowheads="1"/>
          </p:cNvSpPr>
          <p:nvPr/>
        </p:nvSpPr>
        <p:spPr bwMode="auto">
          <a:xfrm>
            <a:off x="2105025" y="4733925"/>
            <a:ext cx="1098550" cy="369888"/>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r>
              <a:rPr lang="zh-CN" altLang="en-US" baseline="0"/>
              <a:t>清理费</a:t>
            </a:r>
          </a:p>
        </p:txBody>
      </p:sp>
      <p:sp>
        <p:nvSpPr>
          <p:cNvPr id="8201" name="TextBox 11"/>
          <p:cNvSpPr txBox="1">
            <a:spLocks noChangeArrowheads="1"/>
          </p:cNvSpPr>
          <p:nvPr/>
        </p:nvSpPr>
        <p:spPr bwMode="auto">
          <a:xfrm>
            <a:off x="2052638" y="4310063"/>
            <a:ext cx="1338262" cy="369887"/>
          </a:xfrm>
          <a:prstGeom prst="rect">
            <a:avLst/>
          </a:prstGeom>
          <a:noFill/>
          <a:ln w="9525">
            <a:noFill/>
            <a:miter lim="800000"/>
          </a:ln>
        </p:spPr>
        <p:txBody>
          <a:bodyPr wrap="none">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r>
              <a:rPr lang="zh-CN" altLang="en-US" baseline="0"/>
              <a:t>停产损失费</a:t>
            </a:r>
          </a:p>
        </p:txBody>
      </p:sp>
      <p:sp>
        <p:nvSpPr>
          <p:cNvPr id="8202" name="TextBox 12"/>
          <p:cNvSpPr txBox="1">
            <a:spLocks noChangeArrowheads="1"/>
          </p:cNvSpPr>
          <p:nvPr/>
        </p:nvSpPr>
        <p:spPr bwMode="auto">
          <a:xfrm>
            <a:off x="2052638" y="3810000"/>
            <a:ext cx="876300" cy="368300"/>
          </a:xfrm>
          <a:prstGeom prst="rect">
            <a:avLst/>
          </a:prstGeom>
          <a:noFill/>
          <a:ln w="9525">
            <a:noFill/>
            <a:miter lim="800000"/>
          </a:ln>
        </p:spPr>
        <p:txBody>
          <a:bodyPr wrap="none">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r>
              <a:rPr lang="zh-CN" altLang="en-US" baseline="0"/>
              <a:t>建设费</a:t>
            </a:r>
          </a:p>
        </p:txBody>
      </p:sp>
      <p:sp>
        <p:nvSpPr>
          <p:cNvPr id="8203" name="TextBox 13"/>
          <p:cNvSpPr txBox="1">
            <a:spLocks noChangeArrowheads="1"/>
          </p:cNvSpPr>
          <p:nvPr/>
        </p:nvSpPr>
        <p:spPr bwMode="auto">
          <a:xfrm>
            <a:off x="2105025" y="5180013"/>
            <a:ext cx="2032000" cy="368300"/>
          </a:xfrm>
          <a:prstGeom prst="rect">
            <a:avLst/>
          </a:prstGeom>
          <a:noFill/>
          <a:ln w="9525">
            <a:noFill/>
            <a:miter lim="800000"/>
          </a:ln>
        </p:spPr>
        <p:txBody>
          <a:bodyPr wrap="none">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r>
              <a:rPr lang="zh-CN" altLang="en-US" baseline="0"/>
              <a:t>保险裁定和律师费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内容占位符 2"/>
          <p:cNvSpPr>
            <a:spLocks noGrp="1"/>
          </p:cNvSpPr>
          <p:nvPr>
            <p:ph idx="4294967295"/>
          </p:nvPr>
        </p:nvSpPr>
        <p:spPr>
          <a:xfrm>
            <a:off x="539750" y="476250"/>
            <a:ext cx="8191500" cy="5924550"/>
          </a:xfrm>
        </p:spPr>
        <p:txBody>
          <a:bodyPr/>
          <a:lstStyle/>
          <a:p>
            <a:r>
              <a:rPr lang="zh-CN" altLang="en-US">
                <a:solidFill>
                  <a:srgbClr val="FF0000"/>
                </a:solidFill>
                <a:ea typeface="宋体" pitchFamily="2" charset="-122"/>
              </a:rPr>
              <a:t>年工业损失十亿美元损失的估计似乎是合理的！</a:t>
            </a:r>
          </a:p>
        </p:txBody>
      </p:sp>
      <p:pic>
        <p:nvPicPr>
          <p:cNvPr id="9219" name="Picture 2"/>
          <p:cNvPicPr>
            <a:picLocks noChangeAspect="1" noChangeArrowheads="1"/>
          </p:cNvPicPr>
          <p:nvPr/>
        </p:nvPicPr>
        <p:blipFill>
          <a:blip r:embed="rId2"/>
          <a:stretch>
            <a:fillRect/>
          </a:stretch>
        </p:blipFill>
        <p:spPr bwMode="auto">
          <a:xfrm>
            <a:off x="1116013" y="1412875"/>
            <a:ext cx="6467475" cy="1362075"/>
          </a:xfrm>
          <a:prstGeom prst="rect">
            <a:avLst/>
          </a:prstGeom>
          <a:noFill/>
          <a:ln w="9525">
            <a:noFill/>
            <a:miter lim="800000"/>
          </a:ln>
          <a:effectLst/>
        </p:spPr>
      </p:pic>
      <p:pic>
        <p:nvPicPr>
          <p:cNvPr id="9220" name="Picture 3"/>
          <p:cNvPicPr>
            <a:picLocks noChangeAspect="1" noChangeArrowheads="1"/>
          </p:cNvPicPr>
          <p:nvPr/>
        </p:nvPicPr>
        <p:blipFill>
          <a:blip r:embed="rId3"/>
          <a:stretch>
            <a:fillRect/>
          </a:stretch>
        </p:blipFill>
        <p:spPr bwMode="auto">
          <a:xfrm>
            <a:off x="1158875" y="3114675"/>
            <a:ext cx="6467475" cy="1685925"/>
          </a:xfrm>
          <a:prstGeom prst="rect">
            <a:avLst/>
          </a:prstGeom>
          <a:noFill/>
          <a:ln w="9525">
            <a:noFill/>
            <a:miter lim="800000"/>
          </a:ln>
          <a:effectLst/>
        </p:spPr>
      </p:pic>
      <p:sp>
        <p:nvSpPr>
          <p:cNvPr id="9221" name="椭圆 4"/>
          <p:cNvSpPr>
            <a:spLocks noChangeArrowheads="1"/>
          </p:cNvSpPr>
          <p:nvPr/>
        </p:nvSpPr>
        <p:spPr bwMode="auto">
          <a:xfrm>
            <a:off x="900113" y="5192713"/>
            <a:ext cx="6985000" cy="914400"/>
          </a:xfrm>
          <a:prstGeom prst="ellipse">
            <a:avLst/>
          </a:prstGeom>
          <a:solidFill>
            <a:schemeClr val="accent1"/>
          </a:solidFill>
          <a:ln w="25400" cmpd="sng">
            <a:solidFill>
              <a:srgbClr val="377AAC"/>
            </a:solidFill>
            <a:round/>
          </a:ln>
        </p:spPr>
        <p:txBody>
          <a:bodyPr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algn="ctr"/>
            <a:r>
              <a:rPr lang="zh-CN" altLang="en-US" sz="3600" baseline="0">
                <a:solidFill>
                  <a:srgbClr val="FF0000"/>
                </a:solidFill>
              </a:rPr>
              <a:t>外国人真会算账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标题 1"/>
          <p:cNvSpPr>
            <a:spLocks noGrp="1"/>
          </p:cNvSpPr>
          <p:nvPr>
            <p:ph type="title" idx="4294967295"/>
          </p:nvPr>
        </p:nvSpPr>
        <p:spPr>
          <a:xfrm>
            <a:off x="990600" y="447675"/>
            <a:ext cx="7086600" cy="487363"/>
          </a:xfrm>
        </p:spPr>
        <p:txBody>
          <a:bodyPr/>
          <a:lstStyle/>
          <a:p>
            <a:r>
              <a:rPr lang="zh-CN" altLang="en-US">
                <a:ea typeface="宋体" pitchFamily="2" charset="-122"/>
              </a:rPr>
              <a:t>有些情况下的腐蚀是有益的</a:t>
            </a:r>
          </a:p>
        </p:txBody>
      </p:sp>
      <p:sp>
        <p:nvSpPr>
          <p:cNvPr id="10243" name="内容占位符 2"/>
          <p:cNvSpPr>
            <a:spLocks noGrp="1"/>
          </p:cNvSpPr>
          <p:nvPr>
            <p:ph idx="4294967295"/>
          </p:nvPr>
        </p:nvSpPr>
        <p:spPr>
          <a:xfrm>
            <a:off x="396875" y="1295400"/>
            <a:ext cx="8569325" cy="5446713"/>
          </a:xfrm>
        </p:spPr>
        <p:txBody>
          <a:bodyPr/>
          <a:lstStyle/>
          <a:p>
            <a:pPr>
              <a:lnSpc>
                <a:spcPct val="90000"/>
              </a:lnSpc>
            </a:pPr>
            <a:r>
              <a:rPr lang="zh-CN" altLang="en-US">
                <a:ea typeface="宋体" pitchFamily="2" charset="-122"/>
              </a:rPr>
              <a:t>用侵蚀来制备显微镜观察试样。</a:t>
            </a:r>
          </a:p>
          <a:p>
            <a:pPr>
              <a:lnSpc>
                <a:spcPct val="90000"/>
              </a:lnSpc>
            </a:pPr>
            <a:endParaRPr lang="en-US">
              <a:ea typeface="宋体" pitchFamily="2" charset="-122"/>
            </a:endParaRPr>
          </a:p>
          <a:p>
            <a:pPr>
              <a:lnSpc>
                <a:spcPct val="90000"/>
              </a:lnSpc>
            </a:pPr>
            <a:r>
              <a:rPr lang="zh-CN" altLang="en-US">
                <a:ea typeface="宋体" pitchFamily="2" charset="-122"/>
              </a:rPr>
              <a:t>用化学抛光来获得平整、光滑的表面。</a:t>
            </a:r>
          </a:p>
          <a:p>
            <a:pPr>
              <a:lnSpc>
                <a:spcPct val="90000"/>
              </a:lnSpc>
            </a:pPr>
            <a:endParaRPr lang="en-US">
              <a:ea typeface="宋体" pitchFamily="2" charset="-122"/>
            </a:endParaRPr>
          </a:p>
          <a:p>
            <a:pPr>
              <a:lnSpc>
                <a:spcPct val="90000"/>
              </a:lnSpc>
            </a:pPr>
            <a:r>
              <a:rPr lang="zh-CN" altLang="en-US">
                <a:ea typeface="宋体" pitchFamily="2" charset="-122"/>
              </a:rPr>
              <a:t>选择性地侵蚀掉在相分离的硼硅酸盐玻璃中的富纳和富硼相，从而产生一个高硅含量的玻璃。</a:t>
            </a:r>
          </a:p>
          <a:p>
            <a:pPr>
              <a:lnSpc>
                <a:spcPct val="90000"/>
              </a:lnSpc>
            </a:pPr>
            <a:endParaRPr lang="en-US">
              <a:ea typeface="宋体" pitchFamily="2" charset="-122"/>
            </a:endParaRPr>
          </a:p>
          <a:p>
            <a:pPr>
              <a:lnSpc>
                <a:spcPct val="90000"/>
              </a:lnSpc>
            </a:pPr>
            <a:r>
              <a:rPr lang="zh-CN" altLang="en-US">
                <a:ea typeface="宋体" pitchFamily="2" charset="-122"/>
              </a:rPr>
              <a:t>液相烧结（至少具有两种组分的粉末或压坯在形成一种液相的状态下烧结。）中的溶解和在沉淀。</a:t>
            </a:r>
          </a:p>
          <a:p>
            <a:pPr>
              <a:lnSpc>
                <a:spcPct val="90000"/>
              </a:lnSpc>
            </a:pPr>
            <a:endParaRPr lang="en-US">
              <a:ea typeface="宋体" pitchFamily="2" charset="-122"/>
            </a:endParaRPr>
          </a:p>
          <a:p>
            <a:pPr>
              <a:lnSpc>
                <a:spcPct val="90000"/>
              </a:lnSpc>
            </a:pPr>
            <a:r>
              <a:rPr lang="zh-CN" altLang="en-US">
                <a:ea typeface="宋体" pitchFamily="2" charset="-122"/>
              </a:rPr>
              <a:t>在玻璃产品制造中熔融玻璃各种原料的溶解。</a:t>
            </a:r>
            <a:endParaRPr lang="en-US">
              <a:ea typeface="宋体" pitchFamily="2" charset="-122"/>
            </a:endParaRPr>
          </a:p>
          <a:p>
            <a:pPr>
              <a:lnSpc>
                <a:spcPct val="90000"/>
              </a:lnSpc>
            </a:pPr>
            <a:endParaRPr lang="zh-CN" altLang="en-US">
              <a:ea typeface="宋体" pitchFamily="2"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标题 1"/>
          <p:cNvSpPr>
            <a:spLocks noGrp="1"/>
          </p:cNvSpPr>
          <p:nvPr>
            <p:ph type="title" idx="4294967295"/>
          </p:nvPr>
        </p:nvSpPr>
        <p:spPr>
          <a:xfrm>
            <a:off x="990600" y="447675"/>
            <a:ext cx="7086600" cy="487363"/>
          </a:xfrm>
        </p:spPr>
        <p:txBody>
          <a:bodyPr/>
          <a:lstStyle/>
          <a:p>
            <a:r>
              <a:rPr lang="zh-CN" altLang="en-US">
                <a:ea typeface="宋体" pitchFamily="2" charset="-122"/>
              </a:rPr>
              <a:t>结论</a:t>
            </a:r>
          </a:p>
        </p:txBody>
      </p:sp>
      <p:sp>
        <p:nvSpPr>
          <p:cNvPr id="11267" name="内容占位符 2"/>
          <p:cNvSpPr>
            <a:spLocks noGrp="1"/>
          </p:cNvSpPr>
          <p:nvPr>
            <p:ph idx="4294967295"/>
          </p:nvPr>
        </p:nvSpPr>
        <p:spPr>
          <a:xfrm>
            <a:off x="533400" y="1295400"/>
            <a:ext cx="8191500" cy="3429000"/>
          </a:xfrm>
        </p:spPr>
        <p:txBody>
          <a:bodyPr/>
          <a:lstStyle/>
          <a:p>
            <a:r>
              <a:rPr lang="zh-CN" altLang="en-US">
                <a:ea typeface="宋体" pitchFamily="2" charset="-122"/>
              </a:rPr>
              <a:t>世界上的任何事物都是矛盾的统一体。</a:t>
            </a:r>
          </a:p>
        </p:txBody>
      </p:sp>
      <p:sp>
        <p:nvSpPr>
          <p:cNvPr id="11268" name="圆角矩形 3"/>
          <p:cNvSpPr>
            <a:spLocks noChangeArrowheads="1"/>
          </p:cNvSpPr>
          <p:nvPr/>
        </p:nvSpPr>
        <p:spPr bwMode="auto">
          <a:xfrm>
            <a:off x="1547813" y="3068638"/>
            <a:ext cx="914400" cy="914400"/>
          </a:xfrm>
          <a:prstGeom prst="roundRect">
            <a:avLst>
              <a:gd name="adj" fmla="val 16667"/>
            </a:avLst>
          </a:prstGeom>
          <a:solidFill>
            <a:srgbClr val="FFFF00"/>
          </a:solidFill>
          <a:ln w="25400" cmpd="sng">
            <a:solidFill>
              <a:srgbClr val="FFFF00"/>
            </a:solidFill>
            <a:round/>
          </a:ln>
        </p:spPr>
        <p:txBody>
          <a:bodyPr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algn="ctr"/>
            <a:r>
              <a:rPr lang="zh-CN" altLang="en-US" sz="2800" baseline="0">
                <a:solidFill>
                  <a:srgbClr val="FF0000"/>
                </a:solidFill>
              </a:rPr>
              <a:t>好</a:t>
            </a:r>
          </a:p>
        </p:txBody>
      </p:sp>
      <p:sp>
        <p:nvSpPr>
          <p:cNvPr id="11269" name="圆角矩形 4"/>
          <p:cNvSpPr>
            <a:spLocks noChangeArrowheads="1"/>
          </p:cNvSpPr>
          <p:nvPr/>
        </p:nvSpPr>
        <p:spPr bwMode="auto">
          <a:xfrm>
            <a:off x="6659563" y="3054350"/>
            <a:ext cx="914400" cy="914400"/>
          </a:xfrm>
          <a:prstGeom prst="roundRect">
            <a:avLst>
              <a:gd name="adj" fmla="val 16667"/>
            </a:avLst>
          </a:prstGeom>
          <a:solidFill>
            <a:srgbClr val="FFFF00"/>
          </a:solidFill>
          <a:ln w="25400" cmpd="sng">
            <a:solidFill>
              <a:srgbClr val="377AAC"/>
            </a:solidFill>
            <a:round/>
          </a:ln>
        </p:spPr>
        <p:txBody>
          <a:bodyPr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algn="ctr"/>
            <a:r>
              <a:rPr lang="zh-CN" altLang="en-US" sz="2800" baseline="0">
                <a:solidFill>
                  <a:srgbClr val="FF0000"/>
                </a:solidFill>
              </a:rPr>
              <a:t>坏</a:t>
            </a:r>
          </a:p>
        </p:txBody>
      </p:sp>
      <p:sp>
        <p:nvSpPr>
          <p:cNvPr id="11270" name="左右箭头 5"/>
          <p:cNvSpPr>
            <a:spLocks noChangeArrowheads="1"/>
          </p:cNvSpPr>
          <p:nvPr/>
        </p:nvSpPr>
        <p:spPr bwMode="auto">
          <a:xfrm>
            <a:off x="3203575" y="3281363"/>
            <a:ext cx="3168650" cy="484187"/>
          </a:xfrm>
          <a:prstGeom prst="leftRightArrow">
            <a:avLst>
              <a:gd name="adj1" fmla="val 50000"/>
              <a:gd name="adj2" fmla="val 49991"/>
            </a:avLst>
          </a:prstGeom>
          <a:solidFill>
            <a:schemeClr val="accent1"/>
          </a:solidFill>
          <a:ln w="25400" cmpd="sng">
            <a:solidFill>
              <a:srgbClr val="377AAC"/>
            </a:solidFill>
            <a:miter lim="800000"/>
          </a:ln>
        </p:spPr>
        <p:txBody>
          <a:bodyPr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algn="ctr"/>
            <a:endParaRPr lang="zh-CN" altLang="en-US" baseline="0">
              <a:solidFill>
                <a:srgbClr val="FFFFFF"/>
              </a:solidFill>
            </a:endParaRPr>
          </a:p>
        </p:txBody>
      </p:sp>
      <p:sp>
        <p:nvSpPr>
          <p:cNvPr id="11271" name="椭圆 6"/>
          <p:cNvSpPr>
            <a:spLocks noChangeArrowheads="1"/>
          </p:cNvSpPr>
          <p:nvPr/>
        </p:nvSpPr>
        <p:spPr bwMode="auto">
          <a:xfrm>
            <a:off x="3851275" y="2597150"/>
            <a:ext cx="1609725" cy="457200"/>
          </a:xfrm>
          <a:prstGeom prst="ellipse">
            <a:avLst/>
          </a:prstGeom>
          <a:solidFill>
            <a:schemeClr val="accent1"/>
          </a:solidFill>
          <a:ln w="25400" cmpd="sng">
            <a:solidFill>
              <a:srgbClr val="377AAC"/>
            </a:solidFill>
            <a:round/>
          </a:ln>
        </p:spPr>
        <p:txBody>
          <a:bodyPr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algn="ctr"/>
            <a:r>
              <a:rPr lang="zh-CN" altLang="en-US" baseline="0">
                <a:solidFill>
                  <a:srgbClr val="FF0000"/>
                </a:solidFill>
              </a:rPr>
              <a:t>一定条件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Rectangle 2"/>
          <p:cNvSpPr>
            <a:spLocks noGrp="1" noChangeArrowheads="1"/>
          </p:cNvSpPr>
          <p:nvPr/>
        </p:nvSpPr>
        <p:spPr bwMode="auto">
          <a:xfrm>
            <a:off x="323850" y="260350"/>
            <a:ext cx="8229600" cy="1143000"/>
          </a:xfrm>
          <a:prstGeom prst="rect">
            <a:avLst/>
          </a:prstGeom>
          <a:noFill/>
          <a:ln w="9525">
            <a:noFill/>
            <a:miter lim="800000"/>
          </a:ln>
          <a:effectLst/>
        </p:spPr>
        <p:txBody>
          <a:bodyPr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algn="ctr" eaLnBrk="0" hangingPunct="0"/>
            <a:r>
              <a:rPr lang="zh-CN" altLang="en-US" sz="3200" b="1" baseline="0">
                <a:solidFill>
                  <a:schemeClr val="tx2"/>
                </a:solidFill>
              </a:rPr>
              <a:t>玻璃的侵蚀机理</a:t>
            </a:r>
          </a:p>
        </p:txBody>
      </p:sp>
      <p:grpSp>
        <p:nvGrpSpPr>
          <p:cNvPr id="12291" name="Group 3"/>
          <p:cNvGrpSpPr/>
          <p:nvPr/>
        </p:nvGrpSpPr>
        <p:grpSpPr>
          <a:xfrm>
            <a:off x="-2406650" y="1412875"/>
            <a:ext cx="9245600" cy="4826000"/>
            <a:chExt cx="14568" cy="7598"/>
          </a:xfrm>
        </p:grpSpPr>
        <p:sp>
          <p:nvSpPr>
            <p:cNvPr id="12292" name="AutoShape 4"/>
            <p:cNvSpPr>
              <a:spLocks noChangeArrowheads="1"/>
            </p:cNvSpPr>
            <p:nvPr/>
          </p:nvSpPr>
          <p:spPr bwMode="auto">
            <a:xfrm rot="5400000">
              <a:off x="-44" y="42"/>
              <a:ext cx="7598" cy="7509"/>
            </a:xfrm>
            <a:custGeom>
              <a:gdLst>
                <a:gd name="G0" fmla="+- 10478 0 0"/>
                <a:gd name="G1" fmla="+- -11739500 0 0"/>
                <a:gd name="G2" fmla="+- 0 0 -11739500"/>
                <a:gd name="T0" fmla="*/ 0 256 1"/>
                <a:gd name="T1" fmla="*/ 180 256 1"/>
                <a:gd name="G3" fmla="+- -11739500 T0 T1"/>
                <a:gd name="T2" fmla="*/ 0 256 1"/>
                <a:gd name="T3" fmla="*/ 90 256 1"/>
                <a:gd name="G4" fmla="+- -11739500 T2 T3"/>
                <a:gd name="G5" fmla="*/ G4 2 1"/>
                <a:gd name="T4" fmla="*/ 90 256 1"/>
                <a:gd name="T5" fmla="*/ 0 256 1"/>
                <a:gd name="G6" fmla="+- -11739500 T4 T5"/>
                <a:gd name="G7" fmla="*/ G6 2 1"/>
                <a:gd name="G8" fmla="abs -11739500"/>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10478"/>
                <a:gd name="G18" fmla="*/ 10478 1 2"/>
                <a:gd name="G19" fmla="+- G18 5400 0"/>
                <a:gd name="G20" fmla="cos G19 -11739500"/>
                <a:gd name="G21" fmla="sin G19 -11739500"/>
                <a:gd name="G22" fmla="+- G20 10800 0"/>
                <a:gd name="G23" fmla="+- G21 10800 0"/>
                <a:gd name="G24" fmla="+- 10800 0 G20"/>
                <a:gd name="G25" fmla="+- 10478 10800 0"/>
                <a:gd name="G26" fmla="?: G9 G17 G25"/>
                <a:gd name="G27" fmla="?: G9 0 21600"/>
                <a:gd name="G28" fmla="cos 10800 -11739500"/>
                <a:gd name="G29" fmla="sin 10800 -11739500"/>
                <a:gd name="G30" fmla="sin 10478 -11739500"/>
                <a:gd name="G31" fmla="+- G28 10800 0"/>
                <a:gd name="G32" fmla="+- G29 10800 0"/>
                <a:gd name="G33" fmla="+- G30 10800 0"/>
                <a:gd name="G34" fmla="?: G4 0 G31"/>
                <a:gd name="G35" fmla="?: -11739500 G34 0"/>
                <a:gd name="G36" fmla="?: G6 G35 G31"/>
                <a:gd name="G37" fmla="+- 21600 0 G36"/>
                <a:gd name="G38" fmla="?: G4 0 G33"/>
                <a:gd name="G39" fmla="?: -11739500 G38 G32"/>
                <a:gd name="G40" fmla="?: G6 G39 0"/>
                <a:gd name="G41" fmla="?: G4 G32 21600"/>
                <a:gd name="G42" fmla="?: G6 G41 G33"/>
                <a:gd name="T12" fmla="*/ 10800 w 21600"/>
                <a:gd name="T13" fmla="*/ 0 h 21600"/>
                <a:gd name="T14" fmla="*/ 162 w 21600"/>
                <a:gd name="T15" fmla="*/ 10638 h 21600"/>
                <a:gd name="T16" fmla="*/ 10800 w 21600"/>
                <a:gd name="T17" fmla="*/ 322 h 21600"/>
                <a:gd name="T18" fmla="*/ 21438 w 21600"/>
                <a:gd name="T19" fmla="*/ 10638 h 21600"/>
                <a:gd name="T20" fmla="*/ G36 w 21600"/>
                <a:gd name="T21" fmla="*/ G40 h 21600"/>
                <a:gd name="T22" fmla="*/ G37 w 21600"/>
                <a:gd name="T23" fmla="*/ G42 h 21600"/>
              </a:gdLst>
              <a:cxnLst>
                <a:cxn ang="0">
                  <a:pos x="T12" y="T13"/>
                </a:cxn>
                <a:cxn ang="0">
                  <a:pos x="T14" y="T15"/>
                </a:cxn>
                <a:cxn ang="0">
                  <a:pos x="T16" y="T17"/>
                </a:cxn>
                <a:cxn ang="0">
                  <a:pos x="T18" y="T19"/>
                </a:cxn>
              </a:cxnLst>
              <a:rect l="T20" t="T21" r="T22" b="T23"/>
              <a:pathLst>
                <a:path w="21600" h="21600">
                  <a:moveTo>
                    <a:pt x="323" y="10641"/>
                  </a:moveTo>
                  <a:cubicBezTo>
                    <a:pt x="410" y="4916"/>
                    <a:pt x="5075" y="321"/>
                    <a:pt x="10800" y="322"/>
                  </a:cubicBezTo>
                  <a:cubicBezTo>
                    <a:pt x="16524" y="322"/>
                    <a:pt x="21189" y="4916"/>
                    <a:pt x="21276" y="10641"/>
                  </a:cubicBezTo>
                  <a:lnTo>
                    <a:pt x="21598" y="10636"/>
                  </a:lnTo>
                  <a:cubicBezTo>
                    <a:pt x="21509" y="4736"/>
                    <a:pt x="16700" y="-1"/>
                    <a:pt x="10799" y="0"/>
                  </a:cubicBezTo>
                  <a:cubicBezTo>
                    <a:pt x="4899" y="0"/>
                    <a:pt x="90" y="4736"/>
                    <a:pt x="1" y="10636"/>
                  </a:cubicBezTo>
                  <a:close/>
                </a:path>
              </a:pathLst>
            </a:custGeom>
            <a:gradFill rotWithShape="1">
              <a:gsLst>
                <a:gs pos="0">
                  <a:schemeClr val="bg2">
                    <a:gamma/>
                    <a:tint val="45490"/>
                    <a:invGamma/>
                  </a:schemeClr>
                </a:gs>
                <a:gs pos="50000">
                  <a:schemeClr val="bg2"/>
                </a:gs>
                <a:gs pos="100000">
                  <a:schemeClr val="bg2">
                    <a:gamma/>
                    <a:tint val="45490"/>
                    <a:invGamma/>
                  </a:schemeClr>
                </a:gs>
              </a:gsLst>
              <a:lin ang="0" scaled="1"/>
            </a:gradFill>
            <a:ln w="9525">
              <a:noFill/>
              <a:miter lim="800000"/>
            </a:ln>
            <a:effectLst/>
          </p:spPr>
          <p:txBody>
            <a:bodyPr wrap="none"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293" name="AutoShape 5"/>
            <p:cNvSpPr>
              <a:spLocks noChangeArrowheads="1"/>
            </p:cNvSpPr>
            <p:nvPr/>
          </p:nvSpPr>
          <p:spPr bwMode="auto">
            <a:xfrm rot="5400000" flipH="1">
              <a:off x="593" y="730"/>
              <a:ext cx="6349" cy="6184"/>
            </a:xfrm>
            <a:custGeom>
              <a:gdLst>
                <a:gd name="G0" fmla="+- 56 0 0"/>
                <a:gd name="G1" fmla="+- 11796480 0 0"/>
                <a:gd name="G2" fmla="+- 0 0 11796480"/>
                <a:gd name="T0" fmla="*/ 0 256 1"/>
                <a:gd name="T1" fmla="*/ 180 256 1"/>
                <a:gd name="G3" fmla="+- 11796480 T0 T1"/>
                <a:gd name="T2" fmla="*/ 0 256 1"/>
                <a:gd name="T3" fmla="*/ 90 256 1"/>
                <a:gd name="G4" fmla="+- 11796480 T2 T3"/>
                <a:gd name="G5" fmla="*/ G4 2 1"/>
                <a:gd name="T4" fmla="*/ 90 256 1"/>
                <a:gd name="T5" fmla="*/ 0 256 1"/>
                <a:gd name="G6" fmla="+- 11796480 T4 T5"/>
                <a:gd name="G7" fmla="*/ G6 2 1"/>
                <a:gd name="G8" fmla="abs 11796480"/>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56"/>
                <a:gd name="G18" fmla="*/ 56 1 2"/>
                <a:gd name="G19" fmla="+- G18 5400 0"/>
                <a:gd name="G20" fmla="cos G19 11796480"/>
                <a:gd name="G21" fmla="sin G19 11796480"/>
                <a:gd name="G22" fmla="+- G20 10800 0"/>
                <a:gd name="G23" fmla="+- G21 10800 0"/>
                <a:gd name="G24" fmla="+- 10800 0 G20"/>
                <a:gd name="G25" fmla="+- 56 10800 0"/>
                <a:gd name="G26" fmla="?: G9 G17 G25"/>
                <a:gd name="G27" fmla="?: G9 0 21600"/>
                <a:gd name="G28" fmla="cos 10800 11796480"/>
                <a:gd name="G29" fmla="sin 10800 11796480"/>
                <a:gd name="G30" fmla="sin 56 11796480"/>
                <a:gd name="G31" fmla="+- G28 10800 0"/>
                <a:gd name="G32" fmla="+- G29 10800 0"/>
                <a:gd name="G33" fmla="+- G30 10800 0"/>
                <a:gd name="G34" fmla="?: G4 0 G31"/>
                <a:gd name="G35" fmla="?: 11796480 G34 0"/>
                <a:gd name="G36" fmla="?: G6 G35 G31"/>
                <a:gd name="G37" fmla="+- 21600 0 G36"/>
                <a:gd name="G38" fmla="?: G4 0 G33"/>
                <a:gd name="G39" fmla="?: 11796480 G38 G32"/>
                <a:gd name="G40" fmla="?: G6 G39 0"/>
                <a:gd name="G41" fmla="?: G4 G32 21600"/>
                <a:gd name="G42" fmla="?: G6 G41 G33"/>
                <a:gd name="T12" fmla="*/ 10800 w 21600"/>
                <a:gd name="T13" fmla="*/ 0 h 21600"/>
                <a:gd name="T14" fmla="*/ 5372 w 21600"/>
                <a:gd name="T15" fmla="*/ 10800 h 21600"/>
                <a:gd name="T16" fmla="*/ 10800 w 21600"/>
                <a:gd name="T17" fmla="*/ 10744 h 21600"/>
                <a:gd name="T18" fmla="*/ 16228 w 21600"/>
                <a:gd name="T19" fmla="*/ 10800 h 21600"/>
                <a:gd name="T20" fmla="*/ G36 w 21600"/>
                <a:gd name="T21" fmla="*/ G40 h 21600"/>
                <a:gd name="T22" fmla="*/ G37 w 21600"/>
                <a:gd name="T23" fmla="*/ G42 h 21600"/>
              </a:gdLst>
              <a:cxnLst>
                <a:cxn ang="0">
                  <a:pos x="T12" y="T13"/>
                </a:cxn>
                <a:cxn ang="0">
                  <a:pos x="T14" y="T15"/>
                </a:cxn>
                <a:cxn ang="0">
                  <a:pos x="T16" y="T17"/>
                </a:cxn>
                <a:cxn ang="0">
                  <a:pos x="T18" y="T19"/>
                </a:cxn>
              </a:cxnLst>
              <a:rect l="T20" t="T21" r="T22" b="T23"/>
              <a:pathLst>
                <a:path w="21600" h="21600">
                  <a:moveTo>
                    <a:pt x="10744" y="10800"/>
                  </a:moveTo>
                  <a:cubicBezTo>
                    <a:pt x="10744" y="10769"/>
                    <a:pt x="10769" y="10744"/>
                    <a:pt x="10800" y="10744"/>
                  </a:cubicBezTo>
                  <a:cubicBezTo>
                    <a:pt x="10830" y="10743"/>
                    <a:pt x="10855" y="10769"/>
                    <a:pt x="10856" y="10799"/>
                  </a:cubicBezTo>
                  <a:lnTo>
                    <a:pt x="21600" y="10800"/>
                  </a:lnTo>
                  <a:cubicBezTo>
                    <a:pt x="21600" y="4835"/>
                    <a:pt x="16764" y="0"/>
                    <a:pt x="10800" y="0"/>
                  </a:cubicBezTo>
                  <a:cubicBezTo>
                    <a:pt x="4835" y="0"/>
                    <a:pt x="0" y="4835"/>
                    <a:pt x="0" y="10800"/>
                  </a:cubicBezTo>
                  <a:close/>
                </a:path>
              </a:pathLst>
            </a:custGeom>
            <a:gradFill rotWithShape="1">
              <a:gsLst>
                <a:gs pos="0">
                  <a:schemeClr val="hlink">
                    <a:alpha val="56000"/>
                  </a:schemeClr>
                </a:gs>
                <a:gs pos="100000">
                  <a:schemeClr val="hlink">
                    <a:gamma/>
                    <a:tint val="0"/>
                    <a:invGamma/>
                    <a:alpha val="48000"/>
                  </a:schemeClr>
                </a:gs>
              </a:gsLst>
              <a:lin ang="5400000" scaled="1"/>
            </a:gradFill>
            <a:ln w="9525">
              <a:noFill/>
              <a:miter lim="800000"/>
            </a:ln>
            <a:effectLst/>
          </p:spPr>
          <p:txBody>
            <a:bodyPr wrap="none"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294" name="AutoShape 6"/>
            <p:cNvSpPr>
              <a:spLocks noChangeArrowheads="1"/>
            </p:cNvSpPr>
            <p:nvPr/>
          </p:nvSpPr>
          <p:spPr bwMode="auto">
            <a:xfrm>
              <a:off x="6638" y="5751"/>
              <a:ext cx="6960" cy="800"/>
            </a:xfrm>
            <a:prstGeom prst="roundRect">
              <a:avLst>
                <a:gd name="adj" fmla="val 50000"/>
              </a:avLst>
            </a:prstGeom>
            <a:noFill/>
            <a:ln w="28575" cap="flat" cmpd="sng">
              <a:solidFill>
                <a:schemeClr val="bg2"/>
              </a:solidFill>
              <a:round/>
            </a:ln>
            <a:effectLst/>
          </p:spPr>
          <p:txBody>
            <a:bodyPr wrap="none"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eaLnBrk="0" hangingPunct="0"/>
              <a:r>
                <a:rPr lang="zh-CN" sz="2800" b="1" baseline="0">
                  <a:solidFill>
                    <a:schemeClr val="tx2"/>
                  </a:solidFill>
                </a:rPr>
                <a:t>玻璃的生物发霉</a:t>
              </a:r>
            </a:p>
          </p:txBody>
        </p:sp>
        <p:sp>
          <p:nvSpPr>
            <p:cNvPr id="12295" name="AutoShape 7"/>
            <p:cNvSpPr>
              <a:spLocks noChangeArrowheads="1"/>
            </p:cNvSpPr>
            <p:nvPr/>
          </p:nvSpPr>
          <p:spPr bwMode="auto">
            <a:xfrm>
              <a:off x="7418" y="4449"/>
              <a:ext cx="6960" cy="800"/>
            </a:xfrm>
            <a:prstGeom prst="roundRect">
              <a:avLst>
                <a:gd name="adj" fmla="val 50000"/>
              </a:avLst>
            </a:prstGeom>
            <a:noFill/>
            <a:ln w="28575" cap="flat" cmpd="sng">
              <a:solidFill>
                <a:schemeClr val="bg2"/>
              </a:solidFill>
              <a:round/>
            </a:ln>
            <a:effectLst/>
          </p:spPr>
          <p:txBody>
            <a:bodyPr wrap="none"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eaLnBrk="0" hangingPunct="0"/>
              <a:r>
                <a:rPr lang="zh-CN" sz="2800" b="1" baseline="0">
                  <a:solidFill>
                    <a:schemeClr val="tx2"/>
                  </a:solidFill>
                </a:rPr>
                <a:t>大气对玻璃的侵蚀 </a:t>
              </a:r>
            </a:p>
          </p:txBody>
        </p:sp>
        <p:sp>
          <p:nvSpPr>
            <p:cNvPr id="12296" name="AutoShape 8"/>
            <p:cNvSpPr>
              <a:spLocks noChangeArrowheads="1"/>
            </p:cNvSpPr>
            <p:nvPr/>
          </p:nvSpPr>
          <p:spPr bwMode="auto">
            <a:xfrm>
              <a:off x="7608" y="3169"/>
              <a:ext cx="6960" cy="800"/>
            </a:xfrm>
            <a:prstGeom prst="roundRect">
              <a:avLst>
                <a:gd name="adj" fmla="val 50000"/>
              </a:avLst>
            </a:prstGeom>
            <a:noFill/>
            <a:ln w="28575" cap="flat" cmpd="sng">
              <a:solidFill>
                <a:schemeClr val="bg2"/>
              </a:solidFill>
              <a:round/>
            </a:ln>
            <a:effectLst/>
          </p:spPr>
          <p:txBody>
            <a:bodyPr wrap="none"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eaLnBrk="0" hangingPunct="0"/>
              <a:r>
                <a:rPr lang="zh-CN" altLang="en-US" sz="2800" b="1" baseline="0">
                  <a:solidFill>
                    <a:schemeClr val="tx2"/>
                  </a:solidFill>
                </a:rPr>
                <a:t>碱对玻璃的侵蚀 </a:t>
              </a:r>
            </a:p>
          </p:txBody>
        </p:sp>
        <p:sp>
          <p:nvSpPr>
            <p:cNvPr id="12297" name="AutoShape 9"/>
            <p:cNvSpPr>
              <a:spLocks noChangeArrowheads="1"/>
            </p:cNvSpPr>
            <p:nvPr/>
          </p:nvSpPr>
          <p:spPr bwMode="auto">
            <a:xfrm>
              <a:off x="7368" y="1801"/>
              <a:ext cx="6960" cy="800"/>
            </a:xfrm>
            <a:prstGeom prst="roundRect">
              <a:avLst>
                <a:gd name="adj" fmla="val 50000"/>
              </a:avLst>
            </a:prstGeom>
            <a:noFill/>
            <a:ln w="28575" cap="flat" cmpd="sng">
              <a:solidFill>
                <a:schemeClr val="bg2"/>
              </a:solidFill>
              <a:round/>
            </a:ln>
            <a:effectLst/>
          </p:spPr>
          <p:txBody>
            <a:bodyPr wrap="none"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eaLnBrk="0" hangingPunct="0"/>
              <a:r>
                <a:rPr lang="zh-CN" sz="2800" b="1" baseline="0">
                  <a:solidFill>
                    <a:schemeClr val="tx2"/>
                  </a:solidFill>
                </a:rPr>
                <a:t>酸对玻璃的侵蚀 </a:t>
              </a:r>
            </a:p>
          </p:txBody>
        </p:sp>
        <p:sp>
          <p:nvSpPr>
            <p:cNvPr id="12298" name="AutoShape 10"/>
            <p:cNvSpPr>
              <a:spLocks noChangeArrowheads="1"/>
            </p:cNvSpPr>
            <p:nvPr/>
          </p:nvSpPr>
          <p:spPr bwMode="auto">
            <a:xfrm>
              <a:off x="6548" y="589"/>
              <a:ext cx="6960" cy="800"/>
            </a:xfrm>
            <a:prstGeom prst="roundRect">
              <a:avLst>
                <a:gd name="adj" fmla="val 50000"/>
              </a:avLst>
            </a:prstGeom>
            <a:noFill/>
            <a:ln w="28575" cap="flat" cmpd="sng">
              <a:solidFill>
                <a:schemeClr val="bg2"/>
              </a:solidFill>
              <a:round/>
            </a:ln>
            <a:effectLst/>
          </p:spPr>
          <p:txBody>
            <a:bodyPr wrap="none"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eaLnBrk="0" hangingPunct="0"/>
              <a:r>
                <a:rPr lang="zh-CN" altLang="en-US" sz="2400" b="1" baseline="0">
                  <a:solidFill>
                    <a:schemeClr val="tx2"/>
                  </a:solidFill>
                </a:rPr>
                <a:t>水对硅酸盐玻璃的腐蚀</a:t>
              </a:r>
            </a:p>
          </p:txBody>
        </p:sp>
        <p:grpSp>
          <p:nvGrpSpPr>
            <p:cNvPr id="12299" name="Group 11"/>
            <p:cNvGrpSpPr/>
            <p:nvPr/>
          </p:nvGrpSpPr>
          <p:grpSpPr>
            <a:xfrm>
              <a:off x="6048" y="729"/>
              <a:ext cx="600" cy="600"/>
              <a:chExt cx="1615" cy="1615"/>
            </a:xfrm>
          </p:grpSpPr>
          <p:sp>
            <p:nvSpPr>
              <p:cNvPr id="12300" name="Oval 12"/>
              <p:cNvSpPr>
                <a:spLocks noChangeArrowheads="1"/>
              </p:cNvSpPr>
              <p:nvPr/>
            </p:nvSpPr>
            <p:spPr bwMode="auto">
              <a:xfrm>
                <a:off x="0" y="0"/>
                <a:ext cx="1615" cy="1615"/>
              </a:xfrm>
              <a:prstGeom prst="ellipse">
                <a:avLst/>
              </a:prstGeom>
              <a:gradFill rotWithShape="1">
                <a:gsLst>
                  <a:gs pos="0">
                    <a:srgbClr val="FFFFFF">
                      <a:gamma/>
                      <a:shade val="46275"/>
                      <a:invGamma/>
                    </a:srgbClr>
                  </a:gs>
                  <a:gs pos="50000">
                    <a:srgbClr val="FFFFFF"/>
                  </a:gs>
                  <a:gs pos="100000">
                    <a:srgbClr val="FFFFFF">
                      <a:gamma/>
                      <a:shade val="46275"/>
                      <a:invGamma/>
                    </a:srgbClr>
                  </a:gs>
                </a:gsLst>
                <a:lin ang="5400000" scaled="1"/>
              </a:gradFill>
              <a:ln w="9525">
                <a:noFill/>
                <a:round/>
              </a:ln>
              <a:effectLst/>
            </p:spPr>
            <p:txBody>
              <a:bodyPr wrap="none"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01" name="Oval 13"/>
              <p:cNvSpPr>
                <a:spLocks noChangeArrowheads="1"/>
              </p:cNvSpPr>
              <p:nvPr/>
            </p:nvSpPr>
            <p:spPr bwMode="auto">
              <a:xfrm>
                <a:off x="92" y="91"/>
                <a:ext cx="1430" cy="1430"/>
              </a:xfrm>
              <a:prstGeom prst="ellipse">
                <a:avLst/>
              </a:prstGeom>
              <a:gradFill rotWithShape="1">
                <a:gsLst>
                  <a:gs pos="0">
                    <a:srgbClr val="FFFFFF">
                      <a:gamma/>
                      <a:shade val="63529"/>
                      <a:invGamma/>
                    </a:srgbClr>
                  </a:gs>
                  <a:gs pos="50000">
                    <a:srgbClr val="FFFFFF"/>
                  </a:gs>
                  <a:gs pos="100000">
                    <a:srgbClr val="FFFFFF">
                      <a:gamma/>
                      <a:shade val="63529"/>
                      <a:invGamma/>
                    </a:srgbClr>
                  </a:gs>
                </a:gsLst>
                <a:lin ang="0" scaled="1"/>
              </a:gradFill>
              <a:ln w="9525">
                <a:noFill/>
                <a:round/>
              </a:ln>
              <a:effectLst/>
            </p:spPr>
            <p:txBody>
              <a:bodyPr wrap="none"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02" name="Oval 14"/>
              <p:cNvSpPr>
                <a:spLocks noChangeArrowheads="1"/>
              </p:cNvSpPr>
              <p:nvPr/>
            </p:nvSpPr>
            <p:spPr bwMode="auto">
              <a:xfrm>
                <a:off x="176" y="176"/>
                <a:ext cx="1262" cy="1264"/>
              </a:xfrm>
              <a:prstGeom prst="ellipse">
                <a:avLst/>
              </a:prstGeom>
              <a:gradFill rotWithShape="1">
                <a:gsLst>
                  <a:gs pos="0">
                    <a:schemeClr val="hlink">
                      <a:gamma/>
                      <a:tint val="0"/>
                      <a:invGamma/>
                    </a:schemeClr>
                  </a:gs>
                  <a:gs pos="50000">
                    <a:schemeClr val="hlink"/>
                  </a:gs>
                  <a:gs pos="100000">
                    <a:schemeClr val="hlink">
                      <a:gamma/>
                      <a:tint val="0"/>
                      <a:invGamma/>
                    </a:schemeClr>
                  </a:gs>
                </a:gsLst>
                <a:lin ang="2700000" scaled="1"/>
              </a:gradFill>
              <a:ln w="9525">
                <a:noFill/>
                <a:round/>
              </a:ln>
              <a:effectLst/>
            </p:spPr>
            <p:txBody>
              <a:bodyPr wrap="none"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03" name="Oval 15"/>
              <p:cNvSpPr>
                <a:spLocks noChangeArrowheads="1"/>
              </p:cNvSpPr>
              <p:nvPr/>
            </p:nvSpPr>
            <p:spPr bwMode="auto">
              <a:xfrm>
                <a:off x="176" y="176"/>
                <a:ext cx="1262" cy="1264"/>
              </a:xfrm>
              <a:prstGeom prst="ellipse">
                <a:avLst/>
              </a:prstGeom>
              <a:gradFill rotWithShape="1">
                <a:gsLst>
                  <a:gs pos="0">
                    <a:srgbClr val="FFCC00">
                      <a:gamma/>
                      <a:shade val="0"/>
                      <a:invGamma/>
                    </a:srgbClr>
                  </a:gs>
                  <a:gs pos="100000">
                    <a:srgbClr val="FFCC00"/>
                  </a:gs>
                </a:gsLst>
                <a:lin ang="2700000" scaled="1"/>
              </a:gradFill>
              <a:ln w="9525">
                <a:noFill/>
                <a:round/>
              </a:ln>
              <a:effectLst/>
            </p:spPr>
            <p:txBody>
              <a:bodyPr wrap="none"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04" name="Oval 16"/>
              <p:cNvSpPr>
                <a:spLocks noChangeArrowheads="1"/>
              </p:cNvSpPr>
              <p:nvPr/>
            </p:nvSpPr>
            <p:spPr bwMode="auto">
              <a:xfrm>
                <a:off x="259" y="259"/>
                <a:ext cx="1096" cy="1098"/>
              </a:xfrm>
              <a:prstGeom prst="ellipse">
                <a:avLst/>
              </a:prstGeom>
              <a:gradFill rotWithShape="1">
                <a:gsLst>
                  <a:gs pos="0">
                    <a:schemeClr val="hlink">
                      <a:gamma/>
                      <a:shade val="54118"/>
                      <a:invGamma/>
                    </a:schemeClr>
                  </a:gs>
                  <a:gs pos="50000">
                    <a:schemeClr val="hlink"/>
                  </a:gs>
                  <a:gs pos="100000">
                    <a:schemeClr val="hlink">
                      <a:gamma/>
                      <a:shade val="54118"/>
                      <a:invGamma/>
                    </a:schemeClr>
                  </a:gs>
                </a:gsLst>
                <a:lin ang="18900000" scaled="1"/>
              </a:gradFill>
              <a:ln w="9525">
                <a:noFill/>
                <a:round/>
              </a:ln>
              <a:effectLst/>
            </p:spPr>
            <p:txBody>
              <a:bodyPr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05" name="Oval 17"/>
              <p:cNvSpPr>
                <a:spLocks noChangeArrowheads="1"/>
              </p:cNvSpPr>
              <p:nvPr/>
            </p:nvSpPr>
            <p:spPr bwMode="auto">
              <a:xfrm>
                <a:off x="259" y="259"/>
                <a:ext cx="1096" cy="1098"/>
              </a:xfrm>
              <a:prstGeom prst="ellipse">
                <a:avLst/>
              </a:prstGeom>
              <a:gradFill rotWithShape="1">
                <a:gsLst>
                  <a:gs pos="0">
                    <a:srgbClr val="FFCC00"/>
                  </a:gs>
                  <a:gs pos="100000">
                    <a:srgbClr val="FFCC00">
                      <a:gamma/>
                      <a:shade val="48627"/>
                      <a:invGamma/>
                    </a:srgbClr>
                  </a:gs>
                </a:gsLst>
                <a:lin ang="2700000" scaled="1"/>
              </a:gradFill>
              <a:ln w="9525">
                <a:noFill/>
                <a:round/>
              </a:ln>
              <a:effectLst/>
            </p:spPr>
            <p:txBody>
              <a:bodyPr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grpSp>
        <p:grpSp>
          <p:nvGrpSpPr>
            <p:cNvPr id="12306" name="Group 18"/>
            <p:cNvGrpSpPr/>
            <p:nvPr/>
          </p:nvGrpSpPr>
          <p:grpSpPr>
            <a:xfrm>
              <a:off x="6888" y="1969"/>
              <a:ext cx="600" cy="600"/>
              <a:chExt cx="1615" cy="1615"/>
            </a:xfrm>
          </p:grpSpPr>
          <p:sp>
            <p:nvSpPr>
              <p:cNvPr id="12307" name="Oval 19"/>
              <p:cNvSpPr>
                <a:spLocks noChangeArrowheads="1"/>
              </p:cNvSpPr>
              <p:nvPr/>
            </p:nvSpPr>
            <p:spPr bwMode="auto">
              <a:xfrm>
                <a:off x="0" y="0"/>
                <a:ext cx="1615" cy="1615"/>
              </a:xfrm>
              <a:prstGeom prst="ellipse">
                <a:avLst/>
              </a:prstGeom>
              <a:gradFill rotWithShape="1">
                <a:gsLst>
                  <a:gs pos="0">
                    <a:srgbClr val="FFFFFF">
                      <a:gamma/>
                      <a:shade val="46275"/>
                      <a:invGamma/>
                    </a:srgbClr>
                  </a:gs>
                  <a:gs pos="50000">
                    <a:srgbClr val="FFFFFF"/>
                  </a:gs>
                  <a:gs pos="100000">
                    <a:srgbClr val="FFFFFF">
                      <a:gamma/>
                      <a:shade val="46275"/>
                      <a:invGamma/>
                    </a:srgbClr>
                  </a:gs>
                </a:gsLst>
                <a:lin ang="5400000" scaled="1"/>
              </a:gradFill>
              <a:ln w="9525">
                <a:noFill/>
                <a:round/>
              </a:ln>
              <a:effectLst/>
            </p:spPr>
            <p:txBody>
              <a:bodyPr wrap="none"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08" name="Oval 20"/>
              <p:cNvSpPr>
                <a:spLocks noChangeArrowheads="1"/>
              </p:cNvSpPr>
              <p:nvPr/>
            </p:nvSpPr>
            <p:spPr bwMode="auto">
              <a:xfrm>
                <a:off x="92" y="91"/>
                <a:ext cx="1430" cy="1430"/>
              </a:xfrm>
              <a:prstGeom prst="ellipse">
                <a:avLst/>
              </a:prstGeom>
              <a:gradFill rotWithShape="1">
                <a:gsLst>
                  <a:gs pos="0">
                    <a:srgbClr val="FFFFFF">
                      <a:gamma/>
                      <a:shade val="63529"/>
                      <a:invGamma/>
                    </a:srgbClr>
                  </a:gs>
                  <a:gs pos="50000">
                    <a:srgbClr val="FFFFFF"/>
                  </a:gs>
                  <a:gs pos="100000">
                    <a:srgbClr val="FFFFFF">
                      <a:gamma/>
                      <a:shade val="63529"/>
                      <a:invGamma/>
                    </a:srgbClr>
                  </a:gs>
                </a:gsLst>
                <a:lin ang="0" scaled="1"/>
              </a:gradFill>
              <a:ln w="9525">
                <a:noFill/>
                <a:round/>
              </a:ln>
              <a:effectLst/>
            </p:spPr>
            <p:txBody>
              <a:bodyPr wrap="none"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09" name="Oval 21"/>
              <p:cNvSpPr>
                <a:spLocks noChangeArrowheads="1"/>
              </p:cNvSpPr>
              <p:nvPr/>
            </p:nvSpPr>
            <p:spPr bwMode="auto">
              <a:xfrm>
                <a:off x="176" y="176"/>
                <a:ext cx="1262" cy="1264"/>
              </a:xfrm>
              <a:prstGeom prst="ellipse">
                <a:avLst/>
              </a:prstGeom>
              <a:gradFill rotWithShape="1">
                <a:gsLst>
                  <a:gs pos="0">
                    <a:schemeClr val="hlink">
                      <a:gamma/>
                      <a:tint val="0"/>
                      <a:invGamma/>
                    </a:schemeClr>
                  </a:gs>
                  <a:gs pos="50000">
                    <a:schemeClr val="hlink"/>
                  </a:gs>
                  <a:gs pos="100000">
                    <a:schemeClr val="hlink">
                      <a:gamma/>
                      <a:tint val="0"/>
                      <a:invGamma/>
                    </a:schemeClr>
                  </a:gs>
                </a:gsLst>
                <a:lin ang="2700000" scaled="1"/>
              </a:gradFill>
              <a:ln w="9525">
                <a:noFill/>
                <a:round/>
              </a:ln>
              <a:effectLst/>
            </p:spPr>
            <p:txBody>
              <a:bodyPr wrap="none"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10" name="Oval 22"/>
              <p:cNvSpPr>
                <a:spLocks noChangeArrowheads="1"/>
              </p:cNvSpPr>
              <p:nvPr/>
            </p:nvSpPr>
            <p:spPr bwMode="auto">
              <a:xfrm>
                <a:off x="176" y="176"/>
                <a:ext cx="1262" cy="1264"/>
              </a:xfrm>
              <a:prstGeom prst="ellipse">
                <a:avLst/>
              </a:prstGeom>
              <a:gradFill rotWithShape="1">
                <a:gsLst>
                  <a:gs pos="0">
                    <a:srgbClr val="48BE67">
                      <a:gamma/>
                      <a:shade val="0"/>
                      <a:invGamma/>
                    </a:srgbClr>
                  </a:gs>
                  <a:gs pos="100000">
                    <a:srgbClr val="48BE67"/>
                  </a:gs>
                </a:gsLst>
                <a:lin ang="2700000" scaled="1"/>
              </a:gradFill>
              <a:ln w="9525">
                <a:noFill/>
                <a:round/>
              </a:ln>
              <a:effectLst/>
            </p:spPr>
            <p:txBody>
              <a:bodyPr wrap="none"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11" name="Oval 23"/>
              <p:cNvSpPr>
                <a:spLocks noChangeArrowheads="1"/>
              </p:cNvSpPr>
              <p:nvPr/>
            </p:nvSpPr>
            <p:spPr bwMode="auto">
              <a:xfrm>
                <a:off x="259" y="259"/>
                <a:ext cx="1096" cy="1098"/>
              </a:xfrm>
              <a:prstGeom prst="ellipse">
                <a:avLst/>
              </a:prstGeom>
              <a:gradFill rotWithShape="1">
                <a:gsLst>
                  <a:gs pos="0">
                    <a:schemeClr val="hlink">
                      <a:gamma/>
                      <a:shade val="54118"/>
                      <a:invGamma/>
                    </a:schemeClr>
                  </a:gs>
                  <a:gs pos="50000">
                    <a:schemeClr val="hlink"/>
                  </a:gs>
                  <a:gs pos="100000">
                    <a:schemeClr val="hlink">
                      <a:gamma/>
                      <a:shade val="54118"/>
                      <a:invGamma/>
                    </a:schemeClr>
                  </a:gs>
                </a:gsLst>
                <a:lin ang="18900000" scaled="1"/>
              </a:gradFill>
              <a:ln w="9525">
                <a:noFill/>
                <a:round/>
              </a:ln>
              <a:effectLst/>
            </p:spPr>
            <p:txBody>
              <a:bodyPr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12" name="Oval 24"/>
              <p:cNvSpPr>
                <a:spLocks noChangeArrowheads="1"/>
              </p:cNvSpPr>
              <p:nvPr/>
            </p:nvSpPr>
            <p:spPr bwMode="auto">
              <a:xfrm>
                <a:off x="259" y="259"/>
                <a:ext cx="1096" cy="1098"/>
              </a:xfrm>
              <a:prstGeom prst="ellipse">
                <a:avLst/>
              </a:prstGeom>
              <a:gradFill rotWithShape="1">
                <a:gsLst>
                  <a:gs pos="0">
                    <a:srgbClr val="48BE67"/>
                  </a:gs>
                  <a:gs pos="100000">
                    <a:srgbClr val="48BE67">
                      <a:gamma/>
                      <a:shade val="48627"/>
                      <a:invGamma/>
                    </a:srgbClr>
                  </a:gs>
                </a:gsLst>
                <a:lin ang="2700000" scaled="1"/>
              </a:gradFill>
              <a:ln w="9525">
                <a:noFill/>
                <a:round/>
              </a:ln>
              <a:effectLst/>
            </p:spPr>
            <p:txBody>
              <a:bodyPr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grpSp>
        <p:grpSp>
          <p:nvGrpSpPr>
            <p:cNvPr id="12313" name="Group 25"/>
            <p:cNvGrpSpPr/>
            <p:nvPr/>
          </p:nvGrpSpPr>
          <p:grpSpPr>
            <a:xfrm>
              <a:off x="7128" y="3289"/>
              <a:ext cx="600" cy="600"/>
              <a:chExt cx="1615" cy="1615"/>
            </a:xfrm>
          </p:grpSpPr>
          <p:sp>
            <p:nvSpPr>
              <p:cNvPr id="12314" name="Oval 26"/>
              <p:cNvSpPr>
                <a:spLocks noChangeArrowheads="1"/>
              </p:cNvSpPr>
              <p:nvPr/>
            </p:nvSpPr>
            <p:spPr bwMode="auto">
              <a:xfrm>
                <a:off x="0" y="0"/>
                <a:ext cx="1615" cy="1615"/>
              </a:xfrm>
              <a:prstGeom prst="ellipse">
                <a:avLst/>
              </a:prstGeom>
              <a:gradFill rotWithShape="1">
                <a:gsLst>
                  <a:gs pos="0">
                    <a:srgbClr val="FFFFFF">
                      <a:gamma/>
                      <a:shade val="46275"/>
                      <a:invGamma/>
                    </a:srgbClr>
                  </a:gs>
                  <a:gs pos="50000">
                    <a:srgbClr val="FFFFFF"/>
                  </a:gs>
                  <a:gs pos="100000">
                    <a:srgbClr val="FFFFFF">
                      <a:gamma/>
                      <a:shade val="46275"/>
                      <a:invGamma/>
                    </a:srgbClr>
                  </a:gs>
                </a:gsLst>
                <a:lin ang="5400000" scaled="1"/>
              </a:gradFill>
              <a:ln w="9525">
                <a:noFill/>
                <a:round/>
              </a:ln>
              <a:effectLst/>
            </p:spPr>
            <p:txBody>
              <a:bodyPr wrap="none"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15" name="Oval 27"/>
              <p:cNvSpPr>
                <a:spLocks noChangeArrowheads="1"/>
              </p:cNvSpPr>
              <p:nvPr/>
            </p:nvSpPr>
            <p:spPr bwMode="auto">
              <a:xfrm>
                <a:off x="92" y="91"/>
                <a:ext cx="1430" cy="1430"/>
              </a:xfrm>
              <a:prstGeom prst="ellipse">
                <a:avLst/>
              </a:prstGeom>
              <a:gradFill rotWithShape="1">
                <a:gsLst>
                  <a:gs pos="0">
                    <a:srgbClr val="FFFFFF">
                      <a:gamma/>
                      <a:shade val="63529"/>
                      <a:invGamma/>
                    </a:srgbClr>
                  </a:gs>
                  <a:gs pos="50000">
                    <a:srgbClr val="FFFFFF"/>
                  </a:gs>
                  <a:gs pos="100000">
                    <a:srgbClr val="FFFFFF">
                      <a:gamma/>
                      <a:shade val="63529"/>
                      <a:invGamma/>
                    </a:srgbClr>
                  </a:gs>
                </a:gsLst>
                <a:lin ang="0" scaled="1"/>
              </a:gradFill>
              <a:ln w="9525">
                <a:noFill/>
                <a:round/>
              </a:ln>
              <a:effectLst/>
            </p:spPr>
            <p:txBody>
              <a:bodyPr wrap="none"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16" name="Oval 28"/>
              <p:cNvSpPr>
                <a:spLocks noChangeArrowheads="1"/>
              </p:cNvSpPr>
              <p:nvPr/>
            </p:nvSpPr>
            <p:spPr bwMode="auto">
              <a:xfrm>
                <a:off x="176" y="176"/>
                <a:ext cx="1262" cy="1264"/>
              </a:xfrm>
              <a:prstGeom prst="ellipse">
                <a:avLst/>
              </a:prstGeom>
              <a:gradFill rotWithShape="1">
                <a:gsLst>
                  <a:gs pos="0">
                    <a:schemeClr val="hlink">
                      <a:gamma/>
                      <a:tint val="0"/>
                      <a:invGamma/>
                    </a:schemeClr>
                  </a:gs>
                  <a:gs pos="50000">
                    <a:schemeClr val="hlink"/>
                  </a:gs>
                  <a:gs pos="100000">
                    <a:schemeClr val="hlink">
                      <a:gamma/>
                      <a:tint val="0"/>
                      <a:invGamma/>
                    </a:schemeClr>
                  </a:gs>
                </a:gsLst>
                <a:lin ang="2700000" scaled="1"/>
              </a:gradFill>
              <a:ln w="9525">
                <a:noFill/>
                <a:round/>
              </a:ln>
              <a:effectLst/>
            </p:spPr>
            <p:txBody>
              <a:bodyPr wrap="none"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17" name="Oval 29"/>
              <p:cNvSpPr>
                <a:spLocks noChangeArrowheads="1"/>
              </p:cNvSpPr>
              <p:nvPr/>
            </p:nvSpPr>
            <p:spPr bwMode="auto">
              <a:xfrm>
                <a:off x="176" y="176"/>
                <a:ext cx="1262" cy="1264"/>
              </a:xfrm>
              <a:prstGeom prst="ellipse">
                <a:avLst/>
              </a:prstGeom>
              <a:gradFill rotWithShape="1">
                <a:gsLst>
                  <a:gs pos="0">
                    <a:srgbClr val="21B3E1"/>
                  </a:gs>
                  <a:gs pos="100000">
                    <a:srgbClr val="21B3E1">
                      <a:gamma/>
                      <a:shade val="46275"/>
                      <a:invGamma/>
                    </a:srgbClr>
                  </a:gs>
                </a:gsLst>
                <a:lin ang="5400000" scaled="1"/>
              </a:gradFill>
              <a:ln w="9525">
                <a:noFill/>
                <a:round/>
              </a:ln>
              <a:effectLst/>
            </p:spPr>
            <p:txBody>
              <a:bodyPr wrap="none"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18" name="Oval 30"/>
              <p:cNvSpPr>
                <a:spLocks noChangeArrowheads="1"/>
              </p:cNvSpPr>
              <p:nvPr/>
            </p:nvSpPr>
            <p:spPr bwMode="auto">
              <a:xfrm>
                <a:off x="259" y="259"/>
                <a:ext cx="1096" cy="1098"/>
              </a:xfrm>
              <a:prstGeom prst="ellipse">
                <a:avLst/>
              </a:prstGeom>
              <a:gradFill rotWithShape="1">
                <a:gsLst>
                  <a:gs pos="0">
                    <a:schemeClr val="hlink">
                      <a:gamma/>
                      <a:shade val="54118"/>
                      <a:invGamma/>
                    </a:schemeClr>
                  </a:gs>
                  <a:gs pos="50000">
                    <a:schemeClr val="hlink"/>
                  </a:gs>
                  <a:gs pos="100000">
                    <a:schemeClr val="hlink">
                      <a:gamma/>
                      <a:shade val="54118"/>
                      <a:invGamma/>
                    </a:schemeClr>
                  </a:gs>
                </a:gsLst>
                <a:lin ang="18900000" scaled="1"/>
              </a:gradFill>
              <a:ln w="9525">
                <a:noFill/>
                <a:round/>
              </a:ln>
              <a:effectLst/>
            </p:spPr>
            <p:txBody>
              <a:bodyPr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19" name="Oval 31"/>
              <p:cNvSpPr>
                <a:spLocks noChangeArrowheads="1"/>
              </p:cNvSpPr>
              <p:nvPr/>
            </p:nvSpPr>
            <p:spPr bwMode="auto">
              <a:xfrm>
                <a:off x="259" y="259"/>
                <a:ext cx="1096" cy="1098"/>
              </a:xfrm>
              <a:prstGeom prst="ellipse">
                <a:avLst/>
              </a:prstGeom>
              <a:gradFill rotWithShape="1">
                <a:gsLst>
                  <a:gs pos="0">
                    <a:srgbClr val="21B3E1"/>
                  </a:gs>
                  <a:gs pos="100000">
                    <a:srgbClr val="21B3E1">
                      <a:gamma/>
                      <a:shade val="48627"/>
                      <a:invGamma/>
                    </a:srgbClr>
                  </a:gs>
                </a:gsLst>
                <a:lin ang="2700000" scaled="1"/>
              </a:gradFill>
              <a:ln w="9525">
                <a:noFill/>
                <a:round/>
              </a:ln>
              <a:effectLst/>
            </p:spPr>
            <p:txBody>
              <a:bodyPr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grpSp>
        <p:grpSp>
          <p:nvGrpSpPr>
            <p:cNvPr id="12320" name="Group 32"/>
            <p:cNvGrpSpPr/>
            <p:nvPr/>
          </p:nvGrpSpPr>
          <p:grpSpPr>
            <a:xfrm>
              <a:off x="6888" y="4609"/>
              <a:ext cx="600" cy="600"/>
              <a:chExt cx="1615" cy="1615"/>
            </a:xfrm>
          </p:grpSpPr>
          <p:sp>
            <p:nvSpPr>
              <p:cNvPr id="12321" name="Oval 33"/>
              <p:cNvSpPr>
                <a:spLocks noChangeArrowheads="1"/>
              </p:cNvSpPr>
              <p:nvPr/>
            </p:nvSpPr>
            <p:spPr bwMode="auto">
              <a:xfrm>
                <a:off x="0" y="0"/>
                <a:ext cx="1615" cy="1615"/>
              </a:xfrm>
              <a:prstGeom prst="ellipse">
                <a:avLst/>
              </a:prstGeom>
              <a:gradFill rotWithShape="1">
                <a:gsLst>
                  <a:gs pos="0">
                    <a:srgbClr val="FFFFFF">
                      <a:gamma/>
                      <a:shade val="46275"/>
                      <a:invGamma/>
                    </a:srgbClr>
                  </a:gs>
                  <a:gs pos="50000">
                    <a:srgbClr val="FFFFFF"/>
                  </a:gs>
                  <a:gs pos="100000">
                    <a:srgbClr val="FFFFFF">
                      <a:gamma/>
                      <a:shade val="46275"/>
                      <a:invGamma/>
                    </a:srgbClr>
                  </a:gs>
                </a:gsLst>
                <a:lin ang="5400000" scaled="1"/>
              </a:gradFill>
              <a:ln w="9525">
                <a:noFill/>
                <a:round/>
              </a:ln>
              <a:effectLst/>
            </p:spPr>
            <p:txBody>
              <a:bodyPr wrap="none"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22" name="Oval 34"/>
              <p:cNvSpPr>
                <a:spLocks noChangeArrowheads="1"/>
              </p:cNvSpPr>
              <p:nvPr/>
            </p:nvSpPr>
            <p:spPr bwMode="auto">
              <a:xfrm>
                <a:off x="92" y="91"/>
                <a:ext cx="1430" cy="1430"/>
              </a:xfrm>
              <a:prstGeom prst="ellipse">
                <a:avLst/>
              </a:prstGeom>
              <a:gradFill rotWithShape="1">
                <a:gsLst>
                  <a:gs pos="0">
                    <a:srgbClr val="FFFFFF">
                      <a:gamma/>
                      <a:shade val="63529"/>
                      <a:invGamma/>
                    </a:srgbClr>
                  </a:gs>
                  <a:gs pos="50000">
                    <a:srgbClr val="FFFFFF"/>
                  </a:gs>
                  <a:gs pos="100000">
                    <a:srgbClr val="FFFFFF">
                      <a:gamma/>
                      <a:shade val="63529"/>
                      <a:invGamma/>
                    </a:srgbClr>
                  </a:gs>
                </a:gsLst>
                <a:lin ang="0" scaled="1"/>
              </a:gradFill>
              <a:ln w="9525">
                <a:noFill/>
                <a:round/>
              </a:ln>
              <a:effectLst/>
            </p:spPr>
            <p:txBody>
              <a:bodyPr wrap="none"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23" name="Oval 35"/>
              <p:cNvSpPr>
                <a:spLocks noChangeArrowheads="1"/>
              </p:cNvSpPr>
              <p:nvPr/>
            </p:nvSpPr>
            <p:spPr bwMode="auto">
              <a:xfrm>
                <a:off x="176" y="176"/>
                <a:ext cx="1262" cy="1264"/>
              </a:xfrm>
              <a:prstGeom prst="ellipse">
                <a:avLst/>
              </a:prstGeom>
              <a:gradFill rotWithShape="1">
                <a:gsLst>
                  <a:gs pos="0">
                    <a:schemeClr val="hlink">
                      <a:gamma/>
                      <a:tint val="0"/>
                      <a:invGamma/>
                    </a:schemeClr>
                  </a:gs>
                  <a:gs pos="50000">
                    <a:schemeClr val="hlink"/>
                  </a:gs>
                  <a:gs pos="100000">
                    <a:schemeClr val="hlink">
                      <a:gamma/>
                      <a:tint val="0"/>
                      <a:invGamma/>
                    </a:schemeClr>
                  </a:gs>
                </a:gsLst>
                <a:lin ang="2700000" scaled="1"/>
              </a:gradFill>
              <a:ln w="9525">
                <a:noFill/>
                <a:round/>
              </a:ln>
              <a:effectLst/>
            </p:spPr>
            <p:txBody>
              <a:bodyPr wrap="none"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24" name="Oval 36"/>
              <p:cNvSpPr>
                <a:spLocks noChangeArrowheads="1"/>
              </p:cNvSpPr>
              <p:nvPr/>
            </p:nvSpPr>
            <p:spPr bwMode="auto">
              <a:xfrm>
                <a:off x="176" y="176"/>
                <a:ext cx="1262" cy="1264"/>
              </a:xfrm>
              <a:prstGeom prst="ellipse">
                <a:avLst/>
              </a:prstGeom>
              <a:gradFill rotWithShape="1">
                <a:gsLst>
                  <a:gs pos="0">
                    <a:srgbClr val="8D67E1">
                      <a:gamma/>
                      <a:shade val="0"/>
                      <a:invGamma/>
                    </a:srgbClr>
                  </a:gs>
                  <a:gs pos="100000">
                    <a:srgbClr val="8D67E1"/>
                  </a:gs>
                </a:gsLst>
                <a:lin ang="2700000" scaled="1"/>
              </a:gradFill>
              <a:ln w="9525">
                <a:noFill/>
                <a:round/>
              </a:ln>
              <a:effectLst/>
            </p:spPr>
            <p:txBody>
              <a:bodyPr wrap="none"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25" name="Oval 37"/>
              <p:cNvSpPr>
                <a:spLocks noChangeArrowheads="1"/>
              </p:cNvSpPr>
              <p:nvPr/>
            </p:nvSpPr>
            <p:spPr bwMode="auto">
              <a:xfrm>
                <a:off x="259" y="259"/>
                <a:ext cx="1096" cy="1098"/>
              </a:xfrm>
              <a:prstGeom prst="ellipse">
                <a:avLst/>
              </a:prstGeom>
              <a:gradFill rotWithShape="1">
                <a:gsLst>
                  <a:gs pos="0">
                    <a:schemeClr val="hlink">
                      <a:gamma/>
                      <a:shade val="54118"/>
                      <a:invGamma/>
                    </a:schemeClr>
                  </a:gs>
                  <a:gs pos="50000">
                    <a:schemeClr val="hlink"/>
                  </a:gs>
                  <a:gs pos="100000">
                    <a:schemeClr val="hlink">
                      <a:gamma/>
                      <a:shade val="54118"/>
                      <a:invGamma/>
                    </a:schemeClr>
                  </a:gs>
                </a:gsLst>
                <a:lin ang="18900000" scaled="1"/>
              </a:gradFill>
              <a:ln w="9525">
                <a:noFill/>
                <a:round/>
              </a:ln>
              <a:effectLst/>
            </p:spPr>
            <p:txBody>
              <a:bodyPr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26" name="Oval 38"/>
              <p:cNvSpPr>
                <a:spLocks noChangeArrowheads="1"/>
              </p:cNvSpPr>
              <p:nvPr/>
            </p:nvSpPr>
            <p:spPr bwMode="auto">
              <a:xfrm>
                <a:off x="259" y="259"/>
                <a:ext cx="1096" cy="1098"/>
              </a:xfrm>
              <a:prstGeom prst="ellipse">
                <a:avLst/>
              </a:prstGeom>
              <a:gradFill rotWithShape="1">
                <a:gsLst>
                  <a:gs pos="0">
                    <a:srgbClr val="8D67E1"/>
                  </a:gs>
                  <a:gs pos="100000">
                    <a:srgbClr val="8D67E1">
                      <a:gamma/>
                      <a:shade val="48627"/>
                      <a:invGamma/>
                    </a:srgbClr>
                  </a:gs>
                </a:gsLst>
                <a:lin ang="2700000" scaled="1"/>
              </a:gradFill>
              <a:ln w="9525">
                <a:noFill/>
                <a:round/>
              </a:ln>
              <a:effectLst/>
            </p:spPr>
            <p:txBody>
              <a:bodyPr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grpSp>
        <p:grpSp>
          <p:nvGrpSpPr>
            <p:cNvPr id="12327" name="Group 39"/>
            <p:cNvGrpSpPr/>
            <p:nvPr/>
          </p:nvGrpSpPr>
          <p:grpSpPr>
            <a:xfrm>
              <a:off x="6168" y="5829"/>
              <a:ext cx="560" cy="600"/>
              <a:chExt cx="1615" cy="1615"/>
            </a:xfrm>
          </p:grpSpPr>
          <p:sp>
            <p:nvSpPr>
              <p:cNvPr id="12328" name="Oval 40"/>
              <p:cNvSpPr>
                <a:spLocks noChangeArrowheads="1"/>
              </p:cNvSpPr>
              <p:nvPr/>
            </p:nvSpPr>
            <p:spPr bwMode="auto">
              <a:xfrm>
                <a:off x="0" y="0"/>
                <a:ext cx="1615" cy="1615"/>
              </a:xfrm>
              <a:prstGeom prst="ellipse">
                <a:avLst/>
              </a:prstGeom>
              <a:gradFill rotWithShape="1">
                <a:gsLst>
                  <a:gs pos="0">
                    <a:srgbClr val="FFFFFF">
                      <a:gamma/>
                      <a:shade val="46275"/>
                      <a:invGamma/>
                    </a:srgbClr>
                  </a:gs>
                  <a:gs pos="50000">
                    <a:srgbClr val="FFFFFF"/>
                  </a:gs>
                  <a:gs pos="100000">
                    <a:srgbClr val="FFFFFF">
                      <a:gamma/>
                      <a:shade val="46275"/>
                      <a:invGamma/>
                    </a:srgbClr>
                  </a:gs>
                </a:gsLst>
                <a:lin ang="5400000" scaled="1"/>
              </a:gradFill>
              <a:ln w="9525">
                <a:noFill/>
                <a:round/>
              </a:ln>
              <a:effectLst/>
            </p:spPr>
            <p:txBody>
              <a:bodyPr wrap="none"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29" name="Oval 41"/>
              <p:cNvSpPr>
                <a:spLocks noChangeArrowheads="1"/>
              </p:cNvSpPr>
              <p:nvPr/>
            </p:nvSpPr>
            <p:spPr bwMode="auto">
              <a:xfrm>
                <a:off x="92" y="91"/>
                <a:ext cx="1430" cy="1430"/>
              </a:xfrm>
              <a:prstGeom prst="ellipse">
                <a:avLst/>
              </a:prstGeom>
              <a:gradFill rotWithShape="1">
                <a:gsLst>
                  <a:gs pos="0">
                    <a:srgbClr val="FFFFFF">
                      <a:gamma/>
                      <a:shade val="63529"/>
                      <a:invGamma/>
                    </a:srgbClr>
                  </a:gs>
                  <a:gs pos="50000">
                    <a:srgbClr val="FFFFFF"/>
                  </a:gs>
                  <a:gs pos="100000">
                    <a:srgbClr val="FFFFFF">
                      <a:gamma/>
                      <a:shade val="63529"/>
                      <a:invGamma/>
                    </a:srgbClr>
                  </a:gs>
                </a:gsLst>
                <a:lin ang="0" scaled="1"/>
              </a:gradFill>
              <a:ln w="9525">
                <a:noFill/>
                <a:round/>
              </a:ln>
              <a:effectLst/>
            </p:spPr>
            <p:txBody>
              <a:bodyPr wrap="none"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30" name="Oval 42"/>
              <p:cNvSpPr>
                <a:spLocks noChangeArrowheads="1"/>
              </p:cNvSpPr>
              <p:nvPr/>
            </p:nvSpPr>
            <p:spPr bwMode="auto">
              <a:xfrm>
                <a:off x="176" y="176"/>
                <a:ext cx="1262" cy="1264"/>
              </a:xfrm>
              <a:prstGeom prst="ellipse">
                <a:avLst/>
              </a:prstGeom>
              <a:gradFill rotWithShape="1">
                <a:gsLst>
                  <a:gs pos="0">
                    <a:schemeClr val="hlink">
                      <a:gamma/>
                      <a:tint val="0"/>
                      <a:invGamma/>
                    </a:schemeClr>
                  </a:gs>
                  <a:gs pos="50000">
                    <a:schemeClr val="hlink"/>
                  </a:gs>
                  <a:gs pos="100000">
                    <a:schemeClr val="hlink">
                      <a:gamma/>
                      <a:tint val="0"/>
                      <a:invGamma/>
                    </a:schemeClr>
                  </a:gs>
                </a:gsLst>
                <a:lin ang="2700000" scaled="1"/>
              </a:gradFill>
              <a:ln w="9525">
                <a:noFill/>
                <a:round/>
              </a:ln>
              <a:effectLst/>
            </p:spPr>
            <p:txBody>
              <a:bodyPr wrap="none"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31" name="Oval 43"/>
              <p:cNvSpPr>
                <a:spLocks noChangeArrowheads="1"/>
              </p:cNvSpPr>
              <p:nvPr/>
            </p:nvSpPr>
            <p:spPr bwMode="auto">
              <a:xfrm>
                <a:off x="176" y="176"/>
                <a:ext cx="1262" cy="1264"/>
              </a:xfrm>
              <a:prstGeom prst="ellipse">
                <a:avLst/>
              </a:prstGeom>
              <a:gradFill rotWithShape="1">
                <a:gsLst>
                  <a:gs pos="0">
                    <a:srgbClr val="E35E23">
                      <a:gamma/>
                      <a:shade val="0"/>
                      <a:invGamma/>
                    </a:srgbClr>
                  </a:gs>
                  <a:gs pos="100000">
                    <a:srgbClr val="E35E23"/>
                  </a:gs>
                </a:gsLst>
                <a:lin ang="2700000" scaled="1"/>
              </a:gradFill>
              <a:ln w="9525">
                <a:noFill/>
                <a:round/>
              </a:ln>
              <a:effectLst/>
            </p:spPr>
            <p:txBody>
              <a:bodyPr wrap="none"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32" name="Oval 44"/>
              <p:cNvSpPr>
                <a:spLocks noChangeArrowheads="1"/>
              </p:cNvSpPr>
              <p:nvPr/>
            </p:nvSpPr>
            <p:spPr bwMode="auto">
              <a:xfrm>
                <a:off x="259" y="259"/>
                <a:ext cx="1096" cy="1098"/>
              </a:xfrm>
              <a:prstGeom prst="ellipse">
                <a:avLst/>
              </a:prstGeom>
              <a:gradFill rotWithShape="1">
                <a:gsLst>
                  <a:gs pos="0">
                    <a:schemeClr val="hlink">
                      <a:gamma/>
                      <a:shade val="54118"/>
                      <a:invGamma/>
                    </a:schemeClr>
                  </a:gs>
                  <a:gs pos="50000">
                    <a:schemeClr val="hlink"/>
                  </a:gs>
                  <a:gs pos="100000">
                    <a:schemeClr val="hlink">
                      <a:gamma/>
                      <a:shade val="54118"/>
                      <a:invGamma/>
                    </a:schemeClr>
                  </a:gs>
                </a:gsLst>
                <a:lin ang="18900000" scaled="1"/>
              </a:gradFill>
              <a:ln w="9525">
                <a:noFill/>
                <a:round/>
              </a:ln>
              <a:effectLst/>
            </p:spPr>
            <p:txBody>
              <a:bodyPr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sp>
            <p:nvSpPr>
              <p:cNvPr id="12333" name="Oval 45"/>
              <p:cNvSpPr>
                <a:spLocks noChangeArrowheads="1"/>
              </p:cNvSpPr>
              <p:nvPr/>
            </p:nvSpPr>
            <p:spPr bwMode="auto">
              <a:xfrm>
                <a:off x="259" y="259"/>
                <a:ext cx="1096" cy="1098"/>
              </a:xfrm>
              <a:prstGeom prst="ellipse">
                <a:avLst/>
              </a:prstGeom>
              <a:gradFill rotWithShape="1">
                <a:gsLst>
                  <a:gs pos="0">
                    <a:srgbClr val="E35E23"/>
                  </a:gs>
                  <a:gs pos="100000">
                    <a:srgbClr val="E35E23">
                      <a:gamma/>
                      <a:shade val="48627"/>
                      <a:invGamma/>
                    </a:srgbClr>
                  </a:gs>
                </a:gsLst>
                <a:lin ang="2700000" scaled="1"/>
              </a:gradFill>
              <a:ln w="9525">
                <a:noFill/>
                <a:round/>
              </a:ln>
              <a:effectLst/>
            </p:spPr>
            <p:txBody>
              <a:bodyPr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endParaRPr lang="zh-CN" altLang="en-US"/>
              </a:p>
            </p:txBody>
          </p:sp>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Rectangle 2"/>
          <p:cNvSpPr>
            <a:spLocks noGrp="1" noChangeArrowheads="1"/>
          </p:cNvSpPr>
          <p:nvPr>
            <p:ph type="title"/>
          </p:nvPr>
        </p:nvSpPr>
        <p:spPr/>
        <p:txBody>
          <a:bodyPr/>
          <a:lstStyle/>
          <a:p>
            <a:r>
              <a:rPr lang="zh-CN" altLang="en-US" sz="2800">
                <a:ea typeface="宋体" pitchFamily="2" charset="-122"/>
              </a:rPr>
              <a:t>一、玻璃腐蚀的现象</a:t>
            </a:r>
            <a:endParaRPr lang="zh-CN" altLang="en-US" sz="2800"/>
          </a:p>
        </p:txBody>
      </p:sp>
      <p:sp>
        <p:nvSpPr>
          <p:cNvPr id="13315" name="Rectangle 3"/>
          <p:cNvSpPr>
            <a:spLocks noGrp="1" noChangeArrowheads="1"/>
          </p:cNvSpPr>
          <p:nvPr>
            <p:ph type="body" idx="4294967295"/>
          </p:nvPr>
        </p:nvSpPr>
        <p:spPr>
          <a:xfrm>
            <a:off x="107950" y="1295400"/>
            <a:ext cx="8929688" cy="5105400"/>
          </a:xfrm>
        </p:spPr>
        <p:txBody>
          <a:bodyPr/>
          <a:lstStyle/>
          <a:p>
            <a:r>
              <a:rPr lang="zh-CN">
                <a:ea typeface="宋体" pitchFamily="2" charset="-122"/>
              </a:rPr>
              <a:t>普通的窗玻璃在长期承受大气和雨水的侵蚀下，玻璃表面失去光泽，使玻璃变为晦暗，并在表面上出现油脂状薄膜、斑点等受侵蚀的痕迹；</a:t>
            </a:r>
          </a:p>
          <a:p>
            <a:r>
              <a:rPr lang="zh-CN">
                <a:ea typeface="宋体" pitchFamily="2" charset="-122"/>
              </a:rPr>
              <a:t>光学仪器的各类透镜在使用过程中，因受周围介质的作用，使光学零件蒙上“雾”状膜、聚滴薄膜或白斑等，影响透光性和成象质量，严重时将造成报废；</a:t>
            </a:r>
          </a:p>
          <a:p>
            <a:r>
              <a:rPr lang="zh-CN">
                <a:ea typeface="宋体" pitchFamily="2" charset="-122"/>
              </a:rPr>
              <a:t>化学仪器因玻璃受侵蚀而影响分析、化验结果；</a:t>
            </a:r>
          </a:p>
          <a:p>
            <a:r>
              <a:rPr lang="zh-CN">
                <a:ea typeface="宋体" pitchFamily="2" charset="-122"/>
              </a:rPr>
              <a:t>对于安瓿瓶、盐水瓶，在蒸压灭菌及各种气候条件下长期与药液接触，玻璃就会溶解于药液中，甚至出现脱片现象。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标题 1"/>
          <p:cNvSpPr>
            <a:spLocks noGrp="1"/>
          </p:cNvSpPr>
          <p:nvPr>
            <p:ph type="title" idx="4294967295"/>
          </p:nvPr>
        </p:nvSpPr>
        <p:spPr>
          <a:xfrm>
            <a:off x="990600" y="190500"/>
            <a:ext cx="7086600" cy="746125"/>
          </a:xfrm>
        </p:spPr>
        <p:txBody>
          <a:bodyPr/>
          <a:lstStyle/>
          <a:p>
            <a:r>
              <a:rPr lang="zh-CN" altLang="en-US" sz="2800">
                <a:ea typeface="宋体" pitchFamily="2" charset="-122"/>
              </a:rPr>
              <a:t>一、</a:t>
            </a:r>
            <a:r>
              <a:rPr lang="zh-CN" altLang="en-US">
                <a:ea typeface="宋体" pitchFamily="2" charset="-122"/>
              </a:rPr>
              <a:t>水对硅酸盐玻璃的腐蚀</a:t>
            </a:r>
          </a:p>
        </p:txBody>
      </p:sp>
      <p:pic>
        <p:nvPicPr>
          <p:cNvPr id="14339" name="Picture 2"/>
          <p:cNvPicPr>
            <a:picLocks noChangeAspect="1" noChangeArrowheads="1"/>
          </p:cNvPicPr>
          <p:nvPr/>
        </p:nvPicPr>
        <p:blipFill>
          <a:blip r:embed="rId2"/>
          <a:stretch>
            <a:fillRect/>
          </a:stretch>
        </p:blipFill>
        <p:spPr bwMode="auto">
          <a:xfrm>
            <a:off x="979488" y="1557338"/>
            <a:ext cx="5553075" cy="323850"/>
          </a:xfrm>
          <a:prstGeom prst="rect">
            <a:avLst/>
          </a:prstGeom>
          <a:noFill/>
          <a:ln w="9525">
            <a:noFill/>
            <a:miter lim="800000"/>
          </a:ln>
          <a:effectLst/>
        </p:spPr>
      </p:pic>
      <p:pic>
        <p:nvPicPr>
          <p:cNvPr id="14340" name="Picture 4"/>
          <p:cNvPicPr>
            <a:picLocks noGrp="1" noChangeAspect="1" noChangeArrowheads="1"/>
          </p:cNvPicPr>
          <p:nvPr>
            <p:ph idx="4294967295"/>
          </p:nvPr>
        </p:nvPicPr>
        <p:blipFill>
          <a:blip r:embed="rId3"/>
          <a:stretch>
            <a:fillRect/>
          </a:stretch>
        </p:blipFill>
        <p:spPr>
          <a:xfrm>
            <a:off x="539750" y="2638425"/>
            <a:ext cx="8191500" cy="3498850"/>
          </a:xfrm>
          <a:noFill/>
        </p:spPr>
      </p:pic>
      <p:sp>
        <p:nvSpPr>
          <p:cNvPr id="14341" name="TextBox 4"/>
          <p:cNvSpPr txBox="1">
            <a:spLocks noChangeArrowheads="1"/>
          </p:cNvSpPr>
          <p:nvPr/>
        </p:nvSpPr>
        <p:spPr bwMode="auto">
          <a:xfrm>
            <a:off x="2987675" y="2133600"/>
            <a:ext cx="3076575" cy="461963"/>
          </a:xfrm>
          <a:prstGeom prst="rect">
            <a:avLst/>
          </a:prstGeom>
          <a:noFill/>
          <a:ln w="9525">
            <a:noFill/>
            <a:miter lim="800000"/>
          </a:ln>
        </p:spPr>
        <p:txBody>
          <a:bodyPr wrap="none">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r>
              <a:rPr lang="zh-CN" altLang="en-US" sz="2400" baseline="0">
                <a:solidFill>
                  <a:srgbClr val="FF0000"/>
                </a:solidFill>
              </a:rPr>
              <a:t>结构图（</a:t>
            </a:r>
            <a:r>
              <a:rPr lang="en-US" sz="2400" baseline="0">
                <a:solidFill>
                  <a:srgbClr val="FF0000"/>
                </a:solidFill>
              </a:rPr>
              <a:t>next page</a:t>
            </a:r>
            <a:r>
              <a:rPr lang="zh-CN" altLang="en-US" sz="2400" baseline="0">
                <a:solidFill>
                  <a:srgbClr val="FF0000"/>
                </a:solidFill>
              </a:rPr>
              <a:t>）</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Rectangle 2"/>
          <p:cNvSpPr>
            <a:spLocks noGrp="1" noChangeArrowheads="1"/>
          </p:cNvSpPr>
          <p:nvPr>
            <p:ph type="title"/>
          </p:nvPr>
        </p:nvSpPr>
        <p:spPr>
          <a:xfrm>
            <a:off x="990600" y="117475"/>
            <a:ext cx="7086600" cy="817563"/>
          </a:xfrm>
        </p:spPr>
        <p:txBody>
          <a:bodyPr/>
          <a:lstStyle/>
          <a:p>
            <a:r>
              <a:rPr lang="zh-CN" altLang="en-US" sz="2800">
                <a:ea typeface="宋体" pitchFamily="2" charset="-122"/>
              </a:rPr>
              <a:t>一、</a:t>
            </a:r>
            <a:r>
              <a:rPr lang="zh-CN" altLang="en-US">
                <a:ea typeface="宋体" pitchFamily="2" charset="-122"/>
              </a:rPr>
              <a:t>水对硅酸盐玻璃的腐蚀</a:t>
            </a:r>
          </a:p>
        </p:txBody>
      </p:sp>
      <p:sp>
        <p:nvSpPr>
          <p:cNvPr id="15363" name="Rectangle 3"/>
          <p:cNvSpPr>
            <a:spLocks noGrp="1" noChangeArrowheads="1"/>
          </p:cNvSpPr>
          <p:nvPr>
            <p:ph type="body" sz="half" idx="1"/>
          </p:nvPr>
        </p:nvSpPr>
        <p:spPr>
          <a:xfrm>
            <a:off x="534988" y="1295400"/>
            <a:ext cx="7854950" cy="1270000"/>
          </a:xfrm>
        </p:spPr>
        <p:txBody>
          <a:bodyPr/>
          <a:lstStyle/>
          <a:p>
            <a:r>
              <a:rPr lang="zh-CN" sz="2400">
                <a:ea typeface="宋体" pitchFamily="2" charset="-122"/>
              </a:rPr>
              <a:t>水对不同成分的玻璃侵蚀情况不同。硅酸盐玻璃在水中的溶解过程比较复杂，水对玻璃的侵蚀开始于水中的</a:t>
            </a:r>
            <a:r>
              <a:rPr lang="zh-CN" altLang="zh-CN" sz="2400"/>
              <a:t>H</a:t>
            </a:r>
            <a:r>
              <a:rPr lang="zh-CN" altLang="zh-CN" sz="2400" baseline="30000"/>
              <a:t>+</a:t>
            </a:r>
            <a:r>
              <a:rPr lang="zh-CN" sz="2400">
                <a:ea typeface="宋体" pitchFamily="2" charset="-122"/>
              </a:rPr>
              <a:t>离子和玻璃中的</a:t>
            </a:r>
            <a:r>
              <a:rPr lang="zh-CN" altLang="zh-CN" sz="2400"/>
              <a:t>Na</a:t>
            </a:r>
            <a:r>
              <a:rPr lang="zh-CN" altLang="zh-CN" sz="2400" baseline="30000"/>
              <a:t>+</a:t>
            </a:r>
            <a:r>
              <a:rPr lang="zh-CN" sz="2400">
                <a:ea typeface="宋体" pitchFamily="2" charset="-122"/>
              </a:rPr>
              <a:t>离子进行离子交换，其反应为： </a:t>
            </a:r>
          </a:p>
        </p:txBody>
      </p:sp>
      <p:pic>
        <p:nvPicPr>
          <p:cNvPr id="15364" name="Picture 4"/>
          <p:cNvPicPr>
            <a:picLocks noGrp="1" noChangeAspect="1" noChangeArrowheads="1"/>
          </p:cNvPicPr>
          <p:nvPr>
            <p:ph sz="half" idx="2"/>
          </p:nvPr>
        </p:nvPicPr>
        <p:blipFill>
          <a:blip r:embed="rId2"/>
          <a:stretch>
            <a:fillRect/>
          </a:stretch>
        </p:blipFill>
        <p:spPr>
          <a:xfrm>
            <a:off x="396875" y="2925763"/>
            <a:ext cx="6048375" cy="2590800"/>
          </a:xfrm>
          <a:noFill/>
        </p:spPr>
      </p:pic>
      <p:sp>
        <p:nvSpPr>
          <p:cNvPr id="15365" name="AutoShape 5"/>
          <p:cNvSpPr>
            <a:spLocks noChangeArrowheads="1"/>
          </p:cNvSpPr>
          <p:nvPr/>
        </p:nvSpPr>
        <p:spPr bwMode="auto">
          <a:xfrm>
            <a:off x="6372225" y="2565400"/>
            <a:ext cx="2593975" cy="2592388"/>
          </a:xfrm>
          <a:prstGeom prst="wedgeRectCallout">
            <a:avLst>
              <a:gd name="adj1" fmla="val -137551"/>
              <a:gd name="adj2" fmla="val 46181"/>
            </a:avLst>
          </a:prstGeom>
          <a:solidFill>
            <a:schemeClr val="accent1"/>
          </a:solidFill>
          <a:ln w="9525" cmpd="sng">
            <a:solidFill>
              <a:schemeClr val="tx1"/>
            </a:solidFill>
            <a:miter lim="800000"/>
          </a:ln>
          <a:effectLst/>
        </p:spPr>
        <p:txBody>
          <a:bodyPr wrap="none" anchorCtr="1"/>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algn="ctr"/>
            <a:r>
              <a:rPr lang="zh-CN" altLang="en-US" baseline="0"/>
              <a:t>产物硅酸钠其电离度</a:t>
            </a:r>
          </a:p>
          <a:p>
            <a:pPr algn="ctr"/>
            <a:r>
              <a:rPr lang="zh-CN" altLang="en-US" baseline="0"/>
              <a:t>低于NaOH的电离度。</a:t>
            </a:r>
          </a:p>
          <a:p>
            <a:pPr algn="ctr"/>
            <a:r>
              <a:rPr lang="zh-CN" altLang="en-US" baseline="0"/>
              <a:t>促使（2）式进行。这</a:t>
            </a:r>
          </a:p>
          <a:p>
            <a:pPr algn="ctr"/>
            <a:r>
              <a:rPr lang="zh-CN" altLang="en-US" baseline="0"/>
              <a:t>三个反应互为因果，循</a:t>
            </a:r>
          </a:p>
          <a:p>
            <a:pPr algn="ctr"/>
            <a:r>
              <a:rPr lang="zh-CN" altLang="en-US" baseline="0"/>
              <a:t>环进行，而总的反应速</a:t>
            </a:r>
          </a:p>
          <a:p>
            <a:pPr algn="ctr"/>
            <a:r>
              <a:rPr lang="zh-CN" altLang="en-US" baseline="0"/>
              <a:t>度取决于离子交换反应</a:t>
            </a:r>
          </a:p>
          <a:p>
            <a:pPr algn="ctr"/>
            <a:r>
              <a:rPr lang="zh-CN" altLang="en-US" baseline="0"/>
              <a:t>式（1），因为它控制着</a:t>
            </a:r>
          </a:p>
          <a:p>
            <a:pPr algn="ctr"/>
            <a:r>
              <a:rPr lang="zh-CN" altLang="en-US" baseline="0"/>
              <a:t> 和NaOH 的生成速度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Rectangle 2"/>
          <p:cNvSpPr>
            <a:spLocks noGrp="1" noChangeArrowheads="1"/>
          </p:cNvSpPr>
          <p:nvPr>
            <p:ph type="body" sz="half" idx="1"/>
          </p:nvPr>
        </p:nvSpPr>
        <p:spPr>
          <a:xfrm>
            <a:off x="534988" y="1295400"/>
            <a:ext cx="3822700" cy="3933825"/>
          </a:xfrm>
        </p:spPr>
        <p:txBody>
          <a:bodyPr/>
          <a:lstStyle/>
          <a:p>
            <a:r>
              <a:rPr lang="zh-CN" altLang="en-US" sz="2400"/>
              <a:t>另外H </a:t>
            </a:r>
            <a:r>
              <a:rPr lang="zh-CN" altLang="en-US" sz="2400" baseline="-25000"/>
              <a:t>2 </a:t>
            </a:r>
            <a:r>
              <a:rPr lang="zh-CN" altLang="en-US" sz="2400"/>
              <a:t>O分子（区别于H</a:t>
            </a:r>
            <a:r>
              <a:rPr lang="zh-CN" altLang="en-US" sz="2400" baseline="30000"/>
              <a:t>+</a:t>
            </a:r>
            <a:r>
              <a:rPr lang="zh-CN" altLang="en-US" sz="2400"/>
              <a:t>离子）也能与硅氧骨架直接起反应：</a:t>
            </a:r>
          </a:p>
          <a:p>
            <a:r>
              <a:rPr lang="zh-CN" altLang="en-US" sz="2400"/>
              <a:t>随着这一水化反应继续，Si 原子周围原有的四个桥氧全部成为OH，形成Si(OH)</a:t>
            </a:r>
            <a:r>
              <a:rPr lang="zh-CN" altLang="en-US" sz="2400" baseline="-25000"/>
              <a:t>4</a:t>
            </a:r>
            <a:r>
              <a:rPr lang="zh-CN" altLang="en-US" sz="2400"/>
              <a:t> ，这是H </a:t>
            </a:r>
            <a:r>
              <a:rPr lang="zh-CN" altLang="en-US" sz="2400" baseline="-25000"/>
              <a:t>2</a:t>
            </a:r>
            <a:r>
              <a:rPr lang="zh-CN" altLang="en-US" sz="2400"/>
              <a:t> O 分子对硅氧骨架的直接破坏 </a:t>
            </a:r>
            <a:r>
              <a:rPr lang="zh-CN" altLang="en-US" sz="2400">
                <a:ea typeface="宋体" pitchFamily="2" charset="-122"/>
              </a:rPr>
              <a:t>。</a:t>
            </a:r>
            <a:endParaRPr lang="zh-CN" altLang="en-US" sz="2400"/>
          </a:p>
        </p:txBody>
      </p:sp>
      <p:sp>
        <p:nvSpPr>
          <p:cNvPr id="16387" name="Rectangle 3"/>
          <p:cNvSpPr>
            <a:spLocks noGrp="1" noChangeArrowheads="1"/>
          </p:cNvSpPr>
          <p:nvPr>
            <p:ph type="title"/>
          </p:nvPr>
        </p:nvSpPr>
        <p:spPr>
          <a:xfrm>
            <a:off x="990600" y="190500"/>
            <a:ext cx="7086600" cy="746125"/>
          </a:xfrm>
        </p:spPr>
        <p:txBody>
          <a:bodyPr/>
          <a:lstStyle/>
          <a:p>
            <a:r>
              <a:rPr lang="zh-CN" altLang="en-US" sz="2800">
                <a:ea typeface="宋体" pitchFamily="2" charset="-122"/>
              </a:rPr>
              <a:t>一、</a:t>
            </a:r>
            <a:r>
              <a:rPr lang="zh-CN" altLang="en-US">
                <a:ea typeface="宋体" pitchFamily="2" charset="-122"/>
              </a:rPr>
              <a:t>水对硅酸盐玻璃的腐蚀</a:t>
            </a:r>
          </a:p>
        </p:txBody>
      </p:sp>
      <p:pic>
        <p:nvPicPr>
          <p:cNvPr id="16388" name="Picture 4"/>
          <p:cNvPicPr>
            <a:picLocks noGrp="1" noChangeAspect="1" noChangeArrowheads="1"/>
          </p:cNvPicPr>
          <p:nvPr>
            <p:ph sz="half" idx="2"/>
          </p:nvPr>
        </p:nvPicPr>
        <p:blipFill>
          <a:blip r:embed="rId2"/>
          <a:stretch>
            <a:fillRect/>
          </a:stretch>
        </p:blipFill>
        <p:spPr>
          <a:xfrm>
            <a:off x="4645025" y="1485900"/>
            <a:ext cx="4019550" cy="755650"/>
          </a:xfrm>
          <a:noFill/>
        </p:spPr>
      </p:pic>
      <p:sp>
        <p:nvSpPr>
          <p:cNvPr id="16389" name="AutoShape 5"/>
          <p:cNvSpPr>
            <a:spLocks noChangeArrowheads="1"/>
          </p:cNvSpPr>
          <p:nvPr/>
        </p:nvSpPr>
        <p:spPr bwMode="auto">
          <a:xfrm>
            <a:off x="4572000" y="2854325"/>
            <a:ext cx="4465638" cy="3524250"/>
          </a:xfrm>
          <a:prstGeom prst="wedgeRoundRectCallout">
            <a:avLst>
              <a:gd name="adj1" fmla="val 25954"/>
              <a:gd name="adj2" fmla="val -74852"/>
              <a:gd name="adj3" fmla="val 16667"/>
            </a:avLst>
          </a:prstGeom>
          <a:solidFill>
            <a:schemeClr val="accent1"/>
          </a:solidFill>
          <a:ln w="9525" cmpd="sng">
            <a:solidFill>
              <a:schemeClr val="tx1"/>
            </a:solidFill>
            <a:miter lim="800000"/>
          </a:ln>
          <a:effectLst/>
        </p:spPr>
        <p:txBody>
          <a:bodyPr wrap="none" anchor="ctr" anchorCtr="1"/>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algn="ctr"/>
            <a:r>
              <a:rPr lang="zh-CN" altLang="en-US" baseline="0"/>
              <a:t>反应产物Si(OH)</a:t>
            </a:r>
            <a:r>
              <a:rPr lang="zh-CN" altLang="en-US"/>
              <a:t>4 </a:t>
            </a:r>
            <a:r>
              <a:rPr lang="zh-CN" altLang="en-US" baseline="0"/>
              <a:t>是一种极性分子,它能</a:t>
            </a:r>
          </a:p>
          <a:p>
            <a:pPr algn="ctr"/>
            <a:r>
              <a:rPr lang="zh-CN" altLang="en-US" baseline="0"/>
              <a:t>使周围的水分子极化,而定向地附着在自</a:t>
            </a:r>
          </a:p>
          <a:p>
            <a:pPr algn="ctr"/>
            <a:r>
              <a:rPr lang="zh-CN" altLang="en-US" baseline="0"/>
              <a:t>己周围 ，成为Si(OH)</a:t>
            </a:r>
            <a:r>
              <a:rPr lang="zh-CN" altLang="en-US"/>
              <a:t>4</a:t>
            </a:r>
            <a:r>
              <a:rPr lang="zh-CN" altLang="en-US" baseline="0"/>
              <a:t>·nH </a:t>
            </a:r>
            <a:r>
              <a:rPr lang="zh-CN" altLang="en-US"/>
              <a:t>2</a:t>
            </a:r>
            <a:r>
              <a:rPr lang="zh-CN" altLang="en-US" baseline="0"/>
              <a:t> O，这是一个</a:t>
            </a:r>
          </a:p>
          <a:p>
            <a:pPr algn="ctr"/>
            <a:r>
              <a:rPr lang="zh-CN" altLang="en-US" baseline="0"/>
              <a:t>高度分散的SiO</a:t>
            </a:r>
            <a:r>
              <a:rPr lang="zh-CN" altLang="en-US"/>
              <a:t>2</a:t>
            </a:r>
            <a:r>
              <a:rPr lang="zh-CN" altLang="en-US" baseline="0"/>
              <a:t> —H </a:t>
            </a:r>
            <a:r>
              <a:rPr lang="zh-CN" altLang="en-US"/>
              <a:t>2 </a:t>
            </a:r>
            <a:r>
              <a:rPr lang="zh-CN" altLang="en-US" baseline="0"/>
              <a:t>O系统，通常称为</a:t>
            </a:r>
          </a:p>
          <a:p>
            <a:pPr algn="ctr"/>
            <a:r>
              <a:rPr lang="zh-CN" altLang="en-US" baseline="0"/>
              <a:t>硅酸凝胶，除有一部分溶于水溶液外，大</a:t>
            </a:r>
          </a:p>
          <a:p>
            <a:pPr algn="ctr"/>
            <a:r>
              <a:rPr lang="zh-CN" altLang="en-US" baseline="0"/>
              <a:t>部分附着在玻璃表面，形成一层薄膜。它</a:t>
            </a:r>
          </a:p>
          <a:p>
            <a:pPr algn="ctr"/>
            <a:r>
              <a:rPr lang="zh-CN" altLang="en-US" baseline="0"/>
              <a:t>具有较强的抗水和抗酸能力，因此，有</a:t>
            </a:r>
          </a:p>
          <a:p>
            <a:pPr algn="ctr"/>
            <a:r>
              <a:rPr lang="zh-CN" altLang="en-US" baseline="0"/>
              <a:t>人称之为“</a:t>
            </a:r>
            <a:r>
              <a:rPr lang="zh-CN" altLang="en-US" baseline="0">
                <a:solidFill>
                  <a:srgbClr val="FF0000"/>
                </a:solidFill>
              </a:rPr>
              <a:t>硅胶保护膜</a:t>
            </a:r>
            <a:r>
              <a:rPr lang="zh-CN" altLang="en-US" baseline="0"/>
              <a:t> ”,并认为保护膜层的</a:t>
            </a:r>
          </a:p>
          <a:p>
            <a:pPr algn="ctr"/>
            <a:r>
              <a:rPr lang="zh-CN" altLang="en-US" baseline="0"/>
              <a:t>存在，使Na</a:t>
            </a:r>
            <a:r>
              <a:rPr lang="zh-CN" altLang="en-US" baseline="30000"/>
              <a:t>+</a:t>
            </a:r>
            <a:r>
              <a:rPr lang="zh-CN" altLang="en-US" baseline="0"/>
              <a:t>和H</a:t>
            </a:r>
            <a:r>
              <a:rPr lang="zh-CN" altLang="en-US" baseline="30000"/>
              <a:t>+</a:t>
            </a:r>
            <a:r>
              <a:rPr lang="zh-CN" altLang="en-US" baseline="0"/>
              <a:t>的离子扩散受到阻挡，</a:t>
            </a:r>
          </a:p>
          <a:p>
            <a:pPr algn="ctr"/>
            <a:r>
              <a:rPr lang="zh-CN" altLang="en-US" baseline="0"/>
              <a:t>离子交换反应速度越来越慢，以致停止。</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p:cSld name="">
    <p:spTree>
      <p:nvGrpSpPr>
        <p:cNvPr id="1" name=""/>
        <p:cNvGrpSpPr/>
        <p:nvPr/>
      </p:nvGrpSpPr>
      <p:grpSpPr>
        <a:xfrm>
          <a:off x="0" y="0"/>
          <a:ext cx="0" cy="0"/>
        </a:xfrm>
      </p:grpSpPr>
      <p:sp>
        <p:nvSpPr>
          <p:cNvPr id="17410" name="Rectangle 2"/>
          <p:cNvSpPr>
            <a:spLocks noGrp="1" noChangeArrowheads="1"/>
          </p:cNvSpPr>
          <p:nvPr>
            <p:ph type="body" sz="half" idx="1"/>
          </p:nvPr>
        </p:nvSpPr>
        <p:spPr>
          <a:xfrm>
            <a:off x="533400" y="1295400"/>
            <a:ext cx="7712075" cy="982663"/>
          </a:xfrm>
        </p:spPr>
        <p:txBody>
          <a:bodyPr/>
          <a:lstStyle/>
          <a:p>
            <a:r>
              <a:rPr lang="zh-CN" altLang="en-US" sz="2400"/>
              <a:t>但许多实验证明，Na</a:t>
            </a:r>
            <a:r>
              <a:rPr lang="zh-CN" altLang="en-US" sz="2400" baseline="30000"/>
              <a:t>+</a:t>
            </a:r>
            <a:r>
              <a:rPr lang="zh-CN" altLang="en-US" sz="2400"/>
              <a:t>离子和H </a:t>
            </a:r>
            <a:r>
              <a:rPr lang="zh-CN" altLang="en-US" sz="2400" baseline="-25000"/>
              <a:t>2</a:t>
            </a:r>
            <a:r>
              <a:rPr lang="zh-CN" altLang="en-US" sz="2400"/>
              <a:t> O分子在凝胶层中的扩散速度比在未被侵蚀的玻璃中要快得多。</a:t>
            </a:r>
            <a:r>
              <a:rPr lang="zh-CN" altLang="en-US" sz="2400">
                <a:solidFill>
                  <a:srgbClr val="FF0000"/>
                </a:solidFill>
                <a:ea typeface="宋体" pitchFamily="2" charset="-122"/>
              </a:rPr>
              <a:t>？？？</a:t>
            </a:r>
            <a:endParaRPr lang="zh-CN" altLang="en-US" sz="2400"/>
          </a:p>
        </p:txBody>
      </p:sp>
      <p:sp>
        <p:nvSpPr>
          <p:cNvPr id="17411" name="Rectangle 3"/>
          <p:cNvSpPr>
            <a:spLocks noGrp="1" noChangeArrowheads="1"/>
          </p:cNvSpPr>
          <p:nvPr>
            <p:ph type="title"/>
          </p:nvPr>
        </p:nvSpPr>
        <p:spPr>
          <a:xfrm>
            <a:off x="990600" y="190500"/>
            <a:ext cx="7086600" cy="746125"/>
          </a:xfrm>
        </p:spPr>
        <p:txBody>
          <a:bodyPr/>
          <a:lstStyle/>
          <a:p>
            <a:r>
              <a:rPr lang="zh-CN" altLang="en-US" sz="2800">
                <a:ea typeface="宋体" pitchFamily="2" charset="-122"/>
              </a:rPr>
              <a:t>一、</a:t>
            </a:r>
            <a:r>
              <a:rPr lang="zh-CN" altLang="en-US">
                <a:ea typeface="宋体" pitchFamily="2" charset="-122"/>
              </a:rPr>
              <a:t>水对硅酸盐玻璃的腐蚀</a:t>
            </a:r>
          </a:p>
        </p:txBody>
      </p:sp>
      <p:pic>
        <p:nvPicPr>
          <p:cNvPr id="17412" name="Picture 4"/>
          <p:cNvPicPr>
            <a:picLocks noGrp="1" noChangeAspect="1" noChangeArrowheads="1"/>
          </p:cNvPicPr>
          <p:nvPr>
            <p:ph sz="half" idx="2"/>
          </p:nvPr>
        </p:nvPicPr>
        <p:blipFill>
          <a:blip r:embed="rId2"/>
          <a:stretch>
            <a:fillRect/>
          </a:stretch>
        </p:blipFill>
        <p:spPr>
          <a:xfrm>
            <a:off x="6877050" y="3573463"/>
            <a:ext cx="2228850" cy="2228850"/>
          </a:xfrm>
          <a:noFill/>
        </p:spPr>
      </p:pic>
      <p:sp>
        <p:nvSpPr>
          <p:cNvPr id="17413" name="Text Box 5"/>
          <p:cNvSpPr txBox="1">
            <a:spLocks noChangeArrowheads="1"/>
          </p:cNvSpPr>
          <p:nvPr/>
        </p:nvSpPr>
        <p:spPr bwMode="auto">
          <a:xfrm>
            <a:off x="755650" y="2349500"/>
            <a:ext cx="7921625" cy="1463675"/>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r>
              <a:rPr lang="zh-CN" baseline="0"/>
              <a:t>原因：</a:t>
            </a:r>
          </a:p>
          <a:p>
            <a:r>
              <a:rPr lang="zh-CN" baseline="0"/>
              <a:t>（</a:t>
            </a:r>
            <a:r>
              <a:rPr lang="zh-CN" altLang="zh-CN" baseline="0"/>
              <a:t>1</a:t>
            </a:r>
            <a:r>
              <a:rPr lang="zh-CN" baseline="0"/>
              <a:t>）由于</a:t>
            </a:r>
            <a:r>
              <a:rPr lang="zh-CN" altLang="zh-CN" baseline="0"/>
              <a:t>Na</a:t>
            </a:r>
            <a:r>
              <a:rPr lang="zh-CN" altLang="zh-CN" baseline="30000"/>
              <a:t>+</a:t>
            </a:r>
            <a:r>
              <a:rPr lang="zh-CN" baseline="0"/>
              <a:t>离子被</a:t>
            </a:r>
            <a:r>
              <a:rPr lang="zh-CN" altLang="zh-CN" baseline="0"/>
              <a:t>H</a:t>
            </a:r>
            <a:r>
              <a:rPr lang="zh-CN" altLang="zh-CN" baseline="30000"/>
              <a:t>+</a:t>
            </a:r>
            <a:r>
              <a:rPr lang="zh-CN" baseline="0"/>
              <a:t>离子代替，</a:t>
            </a:r>
            <a:r>
              <a:rPr lang="zh-CN" altLang="zh-CN" baseline="0"/>
              <a:t>H</a:t>
            </a:r>
            <a:r>
              <a:rPr lang="zh-CN" altLang="zh-CN" baseline="30000"/>
              <a:t>+</a:t>
            </a:r>
            <a:r>
              <a:rPr lang="zh-CN" baseline="0"/>
              <a:t>离子半径远小于</a:t>
            </a:r>
            <a:r>
              <a:rPr lang="zh-CN" altLang="zh-CN" baseline="0"/>
              <a:t>Na</a:t>
            </a:r>
            <a:r>
              <a:rPr lang="zh-CN" altLang="zh-CN" baseline="30000"/>
              <a:t>+</a:t>
            </a:r>
            <a:r>
              <a:rPr lang="zh-CN" baseline="0"/>
              <a:t>离子半径，从而使结构变得疏松；</a:t>
            </a:r>
          </a:p>
          <a:p>
            <a:r>
              <a:rPr lang="zh-CN" baseline="0"/>
              <a:t>（</a:t>
            </a:r>
            <a:r>
              <a:rPr lang="zh-CN" altLang="zh-CN" baseline="0"/>
              <a:t>2</a:t>
            </a:r>
            <a:r>
              <a:rPr lang="zh-CN" baseline="0"/>
              <a:t>）由于</a:t>
            </a:r>
            <a:r>
              <a:rPr lang="zh-CN" altLang="zh-CN" baseline="0"/>
              <a:t>H </a:t>
            </a:r>
            <a:r>
              <a:rPr lang="zh-CN" altLang="zh-CN"/>
              <a:t>2</a:t>
            </a:r>
            <a:r>
              <a:rPr lang="zh-CN" altLang="zh-CN" baseline="0"/>
              <a:t> O</a:t>
            </a:r>
            <a:r>
              <a:rPr lang="zh-CN" baseline="0"/>
              <a:t>分子破坏了网络，也有利于扩散。因此，硅酸凝胶薄膜并不会使扩散变慢。</a:t>
            </a:r>
          </a:p>
        </p:txBody>
      </p:sp>
      <p:sp>
        <p:nvSpPr>
          <p:cNvPr id="17414" name="Rectangle 6"/>
          <p:cNvSpPr>
            <a:spLocks noGrp="1" noChangeArrowheads="1"/>
          </p:cNvSpPr>
          <p:nvPr/>
        </p:nvSpPr>
        <p:spPr bwMode="auto">
          <a:xfrm>
            <a:off x="469900" y="4510088"/>
            <a:ext cx="7127875" cy="1368425"/>
          </a:xfrm>
          <a:prstGeom prst="rect">
            <a:avLst/>
          </a:prstGeom>
          <a:noFill/>
          <a:ln w="9525">
            <a:noFill/>
            <a:miter lim="800000"/>
          </a:ln>
          <a:effectLst/>
        </p:spPr>
        <p:txBody>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marL="342900" indent="-342900" eaLnBrk="0" hangingPunct="0">
              <a:spcBef>
                <a:spcPct val="20000"/>
              </a:spcBef>
              <a:buClr>
                <a:schemeClr val="tx2"/>
              </a:buClr>
              <a:buFont typeface="Wingdings" pitchFamily="2" charset="2"/>
              <a:buChar char="v"/>
            </a:pPr>
            <a:r>
              <a:rPr lang="zh-CN" altLang="en-US" sz="2400" baseline="0"/>
              <a:t>进一步侵蚀之所以变慢以至停顿的原因是什么</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500" fill="hold" grpId="0" nodeType="clickEffect">
                                  <p:stCondLst>
                                    <p:cond delay="0"/>
                                  </p:stCondLst>
                                  <p:childTnLst>
                                    <p:set>
                                      <p:cBhvr>
                                        <p:cTn id="6" dur="1" fill="hold">
                                          <p:stCondLst>
                                            <p:cond delay="0"/>
                                          </p:stCondLst>
                                        </p:cTn>
                                        <p:tgtEl>
                                          <p:spTgt spid="17413"/>
                                        </p:tgtEl>
                                        <p:attrNameLst>
                                          <p:attrName>style.visibility</p:attrName>
                                        </p:attrNameLst>
                                      </p:cBhvr>
                                      <p:to>
                                        <p:strVal val="visible"/>
                                      </p:to>
                                    </p:set>
                                    <p:animEffect transition="in" filter="box(in)">
                                      <p:cBhvr>
                                        <p:cTn id="7" dur="500"/>
                                        <p:tgtEl>
                                          <p:spTgt spid="174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3"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Rectangle 2"/>
          <p:cNvSpPr>
            <a:spLocks noGrp="1" noChangeArrowheads="1"/>
          </p:cNvSpPr>
          <p:nvPr>
            <p:ph type="title"/>
          </p:nvPr>
        </p:nvSpPr>
        <p:spPr>
          <a:xfrm>
            <a:off x="990600" y="44450"/>
            <a:ext cx="7086600" cy="890588"/>
          </a:xfrm>
        </p:spPr>
        <p:txBody>
          <a:bodyPr/>
          <a:lstStyle/>
          <a:p>
            <a:r>
              <a:rPr lang="zh-CN" altLang="en-US" sz="2800">
                <a:ea typeface="宋体" pitchFamily="2" charset="-122"/>
              </a:rPr>
              <a:t>一、</a:t>
            </a:r>
            <a:r>
              <a:rPr lang="zh-CN" altLang="en-US">
                <a:ea typeface="宋体" pitchFamily="2" charset="-122"/>
              </a:rPr>
              <a:t>水对硅酸盐玻璃的腐蚀</a:t>
            </a:r>
          </a:p>
        </p:txBody>
      </p:sp>
      <p:sp>
        <p:nvSpPr>
          <p:cNvPr id="18435" name="Text Box 3"/>
          <p:cNvSpPr txBox="1">
            <a:spLocks noChangeArrowheads="1"/>
          </p:cNvSpPr>
          <p:nvPr/>
        </p:nvSpPr>
        <p:spPr bwMode="auto">
          <a:xfrm>
            <a:off x="323850" y="1412875"/>
            <a:ext cx="3024188" cy="4481513"/>
          </a:xfrm>
          <a:prstGeom prst="rect">
            <a:avLst/>
          </a:prstGeom>
          <a:noFill/>
          <a:ln w="9525">
            <a:noFill/>
            <a:miter lim="800000"/>
          </a:ln>
          <a:effectLst/>
        </p:spPr>
        <p:txBody>
          <a:bodyPr anchor="ct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r>
              <a:rPr lang="zh-CN" altLang="en-US" baseline="0"/>
              <a:t>由于在薄膜内的一定厚度中，Na</a:t>
            </a:r>
            <a:r>
              <a:rPr lang="zh-CN" altLang="en-US" baseline="30000"/>
              <a:t>+</a:t>
            </a:r>
            <a:r>
              <a:rPr lang="zh-CN" altLang="en-US" baseline="0"/>
              <a:t>离子已很缺乏（见图6-1），而且随着Na</a:t>
            </a:r>
            <a:r>
              <a:rPr lang="zh-CN" altLang="en-US" baseline="30000"/>
              <a:t>+</a:t>
            </a:r>
            <a:r>
              <a:rPr lang="zh-CN" altLang="en-US" baseline="0"/>
              <a:t>离子含量的降低，其他成分如R</a:t>
            </a:r>
            <a:r>
              <a:rPr lang="zh-CN" altLang="en-US"/>
              <a:t>2</a:t>
            </a:r>
            <a:r>
              <a:rPr lang="zh-CN" altLang="en-US" baseline="30000"/>
              <a:t>+</a:t>
            </a:r>
            <a:r>
              <a:rPr lang="zh-CN" altLang="en-US" baseline="0"/>
              <a:t>（碱土金属或其他二价金属离子）的含量相对上升，这些二价阳离子对Na</a:t>
            </a:r>
            <a:r>
              <a:rPr lang="zh-CN" altLang="en-US" baseline="30000"/>
              <a:t>+</a:t>
            </a:r>
            <a:r>
              <a:rPr lang="zh-CN" altLang="en-US" baseline="0"/>
              <a:t>离子的“抑制效应”（阻挡作用）加强，因而使H</a:t>
            </a:r>
            <a:r>
              <a:rPr lang="zh-CN" altLang="en-US" baseline="30000"/>
              <a:t>+</a:t>
            </a:r>
            <a:r>
              <a:rPr lang="zh-CN" altLang="en-US" baseline="0"/>
              <a:t>与Na</a:t>
            </a:r>
            <a:r>
              <a:rPr lang="zh-CN" altLang="en-US" baseline="30000"/>
              <a:t>+</a:t>
            </a:r>
            <a:r>
              <a:rPr lang="zh-CN" altLang="en-US" baseline="0"/>
              <a:t>离子交换缓慢，在玻璃表面层中，反应式（1）几乎不能继续进行，从而使反应式（2）、（3）相继停止，结果使玻璃在水中的溶解量几乎不再增加水对玻璃的侵蚀也就停止了。</a:t>
            </a:r>
          </a:p>
        </p:txBody>
      </p:sp>
      <p:pic>
        <p:nvPicPr>
          <p:cNvPr id="18436" name="Picture 4"/>
          <p:cNvPicPr>
            <a:picLocks noGrp="1" noChangeAspect="1" noChangeArrowheads="1"/>
          </p:cNvPicPr>
          <p:nvPr>
            <p:ph idx="1"/>
          </p:nvPr>
        </p:nvPicPr>
        <p:blipFill>
          <a:blip r:embed="rId2"/>
          <a:stretch>
            <a:fillRect/>
          </a:stretch>
        </p:blipFill>
        <p:spPr>
          <a:xfrm>
            <a:off x="3492500" y="1270000"/>
            <a:ext cx="5449888" cy="4751388"/>
          </a:xfrm>
          <a:noFill/>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Rectangle 2"/>
          <p:cNvSpPr>
            <a:spLocks noGrp="1" noChangeArrowheads="1"/>
          </p:cNvSpPr>
          <p:nvPr>
            <p:ph type="title"/>
          </p:nvPr>
        </p:nvSpPr>
        <p:spPr>
          <a:xfrm>
            <a:off x="990600" y="260350"/>
            <a:ext cx="7086600" cy="674688"/>
          </a:xfrm>
        </p:spPr>
        <p:txBody>
          <a:bodyPr/>
          <a:lstStyle/>
          <a:p>
            <a:r>
              <a:rPr lang="zh-CN" altLang="en-US" sz="2800">
                <a:ea typeface="宋体" pitchFamily="2" charset="-122"/>
              </a:rPr>
              <a:t>结论</a:t>
            </a:r>
            <a:endParaRPr lang="zh-CN" altLang="en-US" sz="2800"/>
          </a:p>
        </p:txBody>
      </p:sp>
      <p:sp>
        <p:nvSpPr>
          <p:cNvPr id="19459" name="Rectangle 3"/>
          <p:cNvSpPr>
            <a:spLocks noGrp="1" noChangeArrowheads="1"/>
          </p:cNvSpPr>
          <p:nvPr>
            <p:ph type="body" idx="4294967295"/>
          </p:nvPr>
        </p:nvSpPr>
        <p:spPr>
          <a:xfrm>
            <a:off x="533400" y="1295400"/>
            <a:ext cx="8191500" cy="5105400"/>
          </a:xfrm>
        </p:spPr>
        <p:txBody>
          <a:bodyPr/>
          <a:lstStyle/>
          <a:p>
            <a:r>
              <a:rPr lang="zh-CN" altLang="en-US"/>
              <a:t>对于Na</a:t>
            </a:r>
            <a:r>
              <a:rPr lang="zh-CN" altLang="en-US" baseline="-25000"/>
              <a:t>2</a:t>
            </a:r>
            <a:r>
              <a:rPr lang="zh-CN" altLang="en-US"/>
              <a:t> O—SiO</a:t>
            </a:r>
            <a:r>
              <a:rPr lang="zh-CN" altLang="en-US" baseline="-25000"/>
              <a:t>2</a:t>
            </a:r>
            <a:r>
              <a:rPr lang="zh-CN" altLang="en-US"/>
              <a:t> 系统的玻璃，则在水中的溶解将长期继续下去，直到Na</a:t>
            </a:r>
            <a:r>
              <a:rPr lang="zh-CN" altLang="en-US" baseline="30000"/>
              <a:t>+</a:t>
            </a:r>
            <a:r>
              <a:rPr lang="zh-CN" altLang="en-US"/>
              <a:t>离子几乎全部被侵蚀出为止。但在含有RO、R</a:t>
            </a:r>
            <a:r>
              <a:rPr lang="zh-CN" altLang="en-US" baseline="-25000">
                <a:ea typeface="宋体" pitchFamily="2" charset="-122"/>
              </a:rPr>
              <a:t>2</a:t>
            </a:r>
            <a:r>
              <a:rPr lang="zh-CN" altLang="en-US"/>
              <a:t>O</a:t>
            </a:r>
            <a:r>
              <a:rPr lang="zh-CN" altLang="en-US" baseline="-25000">
                <a:ea typeface="宋体" pitchFamily="2" charset="-122"/>
              </a:rPr>
              <a:t>3</a:t>
            </a:r>
            <a:r>
              <a:rPr lang="zh-CN" altLang="en-US"/>
              <a:t> 、RO</a:t>
            </a:r>
            <a:r>
              <a:rPr lang="zh-CN" altLang="en-US" baseline="-25000"/>
              <a:t>2</a:t>
            </a:r>
            <a:r>
              <a:rPr lang="zh-CN" altLang="en-US"/>
              <a:t> 等三组分或多组分系统玻璃中，由于第三、第四等组分的存在，对Na</a:t>
            </a:r>
            <a:r>
              <a:rPr lang="zh-CN" altLang="en-US" baseline="30000"/>
              <a:t>+</a:t>
            </a:r>
            <a:r>
              <a:rPr lang="zh-CN" altLang="en-US"/>
              <a:t>离子的扩散有巨大影响。它们通常能阻挡Na</a:t>
            </a:r>
            <a:r>
              <a:rPr lang="zh-CN" altLang="en-US" baseline="30000"/>
              <a:t>+</a:t>
            </a:r>
            <a:r>
              <a:rPr lang="zh-CN" altLang="en-US"/>
              <a:t>离子的扩散，且随Na</a:t>
            </a:r>
            <a:r>
              <a:rPr lang="zh-CN" altLang="en-US" baseline="30000"/>
              <a:t>+</a:t>
            </a:r>
            <a:r>
              <a:rPr lang="zh-CN" altLang="en-US"/>
              <a:t>离子相对浓度（相对于R</a:t>
            </a:r>
            <a:r>
              <a:rPr lang="zh-CN" altLang="en-US" baseline="30000"/>
              <a:t>2+</a:t>
            </a:r>
            <a:r>
              <a:rPr lang="zh-CN" altLang="en-US"/>
              <a:t>、R</a:t>
            </a:r>
            <a:r>
              <a:rPr lang="zh-CN" altLang="en-US" baseline="30000"/>
              <a:t>3+</a:t>
            </a:r>
            <a:r>
              <a:rPr lang="zh-CN" altLang="en-US"/>
              <a:t>、R</a:t>
            </a:r>
            <a:r>
              <a:rPr lang="zh-CN" altLang="en-US" baseline="30000"/>
              <a:t>4+</a:t>
            </a:r>
            <a:r>
              <a:rPr lang="zh-CN" altLang="en-US"/>
              <a:t>的含量）的降低，则所受阻挡越大，扩散越来越慢，以至几乎停止。</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Rectangle 2"/>
          <p:cNvSpPr>
            <a:spLocks noGrp="1" noChangeArrowheads="1"/>
          </p:cNvSpPr>
          <p:nvPr>
            <p:ph type="title"/>
          </p:nvPr>
        </p:nvSpPr>
        <p:spPr>
          <a:xfrm>
            <a:off x="990600" y="190500"/>
            <a:ext cx="7086600" cy="746125"/>
          </a:xfrm>
        </p:spPr>
        <p:txBody>
          <a:bodyPr/>
          <a:lstStyle/>
          <a:p>
            <a:r>
              <a:rPr lang="zh-CN" altLang="en-US" sz="2800">
                <a:ea typeface="宋体" pitchFamily="2" charset="-122"/>
              </a:rPr>
              <a:t>二、</a:t>
            </a:r>
            <a:r>
              <a:rPr lang="zh-CN" altLang="en-US" sz="2800"/>
              <a:t>酸对玻璃的侵蚀 </a:t>
            </a:r>
            <a:endParaRPr lang="zh-CN" altLang="en-US"/>
          </a:p>
        </p:txBody>
      </p:sp>
      <p:sp>
        <p:nvSpPr>
          <p:cNvPr id="20483" name="Rectangle 3"/>
          <p:cNvSpPr>
            <a:spLocks noGrp="1" noChangeArrowheads="1"/>
          </p:cNvSpPr>
          <p:nvPr>
            <p:ph type="body" idx="4294967295"/>
          </p:nvPr>
        </p:nvSpPr>
        <p:spPr>
          <a:xfrm>
            <a:off x="533400" y="1295400"/>
            <a:ext cx="8191500" cy="5105400"/>
          </a:xfrm>
        </p:spPr>
        <p:txBody>
          <a:bodyPr/>
          <a:lstStyle/>
          <a:p>
            <a:r>
              <a:rPr lang="zh-CN" sz="2400">
                <a:ea typeface="宋体" pitchFamily="2" charset="-122"/>
              </a:rPr>
              <a:t>除氢氟酸外，一般的酸并不直接与玻璃起反应，而是通过水对玻璃起侵蚀作用。酸的浓度大意味着其中水的含量低，因此，浓酸对玻璃的侵蚀能力低于稀酸。</a:t>
            </a:r>
          </a:p>
          <a:p>
            <a:r>
              <a:rPr lang="zh-CN" sz="2400">
                <a:ea typeface="宋体" pitchFamily="2" charset="-122"/>
              </a:rPr>
              <a:t>然而酸对玻璃的作用又与水对玻璃的作用有所不同。首先，在酸中</a:t>
            </a:r>
            <a:r>
              <a:rPr lang="zh-CN" altLang="zh-CN" sz="2400"/>
              <a:t>H</a:t>
            </a:r>
            <a:r>
              <a:rPr lang="zh-CN" altLang="zh-CN" sz="2400" baseline="30000"/>
              <a:t>+</a:t>
            </a:r>
            <a:r>
              <a:rPr lang="zh-CN" sz="2400">
                <a:ea typeface="宋体" pitchFamily="2" charset="-122"/>
              </a:rPr>
              <a:t>离子浓度比水中的</a:t>
            </a:r>
            <a:r>
              <a:rPr lang="zh-CN" altLang="zh-CN" sz="2400"/>
              <a:t>H</a:t>
            </a:r>
            <a:r>
              <a:rPr lang="zh-CN" altLang="zh-CN" sz="2400" baseline="30000"/>
              <a:t>+</a:t>
            </a:r>
            <a:r>
              <a:rPr lang="zh-CN" sz="2400">
                <a:ea typeface="宋体" pitchFamily="2" charset="-122"/>
              </a:rPr>
              <a:t>离子浓度大，所以</a:t>
            </a:r>
            <a:r>
              <a:rPr lang="zh-CN" altLang="zh-CN" sz="2400"/>
              <a:t>H</a:t>
            </a:r>
            <a:r>
              <a:rPr lang="zh-CN" altLang="zh-CN" sz="2400" baseline="30000"/>
              <a:t>+</a:t>
            </a:r>
            <a:r>
              <a:rPr lang="zh-CN" sz="2400">
                <a:ea typeface="宋体" pitchFamily="2" charset="-122"/>
              </a:rPr>
              <a:t>与</a:t>
            </a:r>
            <a:r>
              <a:rPr lang="zh-CN" altLang="zh-CN" sz="2400"/>
              <a:t>Na</a:t>
            </a:r>
            <a:r>
              <a:rPr lang="zh-CN" altLang="zh-CN" sz="2400" baseline="30000"/>
              <a:t>+</a:t>
            </a:r>
            <a:r>
              <a:rPr lang="zh-CN" sz="2400">
                <a:ea typeface="宋体" pitchFamily="2" charset="-122"/>
              </a:rPr>
              <a:t>的离子交换速度在酸中比在水中快，即在酸中反应式（</a:t>
            </a:r>
            <a:r>
              <a:rPr lang="zh-CN" altLang="zh-CN" sz="2400"/>
              <a:t>1</a:t>
            </a:r>
            <a:r>
              <a:rPr lang="zh-CN" sz="2400">
                <a:ea typeface="宋体" pitchFamily="2" charset="-122"/>
              </a:rPr>
              <a:t>）有较快的速度，从而增加了玻璃的失重；其次在酸中由于溶液的</a:t>
            </a:r>
            <a:r>
              <a:rPr lang="zh-CN" altLang="zh-CN" sz="2400"/>
              <a:t>pH</a:t>
            </a:r>
            <a:r>
              <a:rPr lang="zh-CN" sz="2400">
                <a:ea typeface="宋体" pitchFamily="2" charset="-122"/>
              </a:rPr>
              <a:t>值降低，从而使</a:t>
            </a:r>
            <a:r>
              <a:rPr lang="zh-CN" altLang="zh-CN" sz="2400"/>
              <a:t>Si(OH)</a:t>
            </a:r>
            <a:r>
              <a:rPr lang="zh-CN" altLang="zh-CN" sz="2400" baseline="-25000"/>
              <a:t>4</a:t>
            </a:r>
            <a:r>
              <a:rPr lang="zh-CN" sz="2400">
                <a:ea typeface="宋体" pitchFamily="2" charset="-122"/>
              </a:rPr>
              <a:t>的溶解度减小，也即减慢了式（</a:t>
            </a:r>
            <a:r>
              <a:rPr lang="zh-CN" altLang="zh-CN" sz="2400"/>
              <a:t>3</a:t>
            </a:r>
            <a:r>
              <a:rPr lang="zh-CN" sz="2400">
                <a:ea typeface="宋体" pitchFamily="2" charset="-122"/>
              </a:rPr>
              <a:t>）的反应速度，从而减少了玻璃的失重。</a:t>
            </a:r>
            <a:endParaRPr lang="zh-CN">
              <a:ea typeface="宋体" pitchFamily="2"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Rectangle 2"/>
          <p:cNvSpPr>
            <a:spLocks noGrp="1" noChangeArrowheads="1"/>
          </p:cNvSpPr>
          <p:nvPr>
            <p:ph type="title"/>
          </p:nvPr>
        </p:nvSpPr>
        <p:spPr>
          <a:xfrm>
            <a:off x="990600" y="117475"/>
            <a:ext cx="7086600" cy="817563"/>
          </a:xfrm>
        </p:spPr>
        <p:txBody>
          <a:bodyPr/>
          <a:lstStyle/>
          <a:p>
            <a:r>
              <a:rPr lang="zh-CN" altLang="en-US" sz="2800">
                <a:ea typeface="宋体" pitchFamily="2" charset="-122"/>
              </a:rPr>
              <a:t>二、</a:t>
            </a:r>
            <a:r>
              <a:rPr lang="zh-CN" altLang="en-US" sz="2800"/>
              <a:t>酸对玻璃的侵蚀 </a:t>
            </a:r>
            <a:endParaRPr lang="zh-CN" altLang="en-US"/>
          </a:p>
        </p:txBody>
      </p:sp>
      <p:sp>
        <p:nvSpPr>
          <p:cNvPr id="21507" name="Rectangle 3"/>
          <p:cNvSpPr>
            <a:spLocks noGrp="1" noChangeArrowheads="1"/>
          </p:cNvSpPr>
          <p:nvPr>
            <p:ph type="body" sz="half" idx="1"/>
          </p:nvPr>
        </p:nvSpPr>
        <p:spPr>
          <a:xfrm>
            <a:off x="252413" y="1296988"/>
            <a:ext cx="7993062" cy="1341437"/>
          </a:xfrm>
        </p:spPr>
        <p:txBody>
          <a:bodyPr/>
          <a:lstStyle/>
          <a:p>
            <a:r>
              <a:rPr lang="zh-CN" sz="2400">
                <a:ea typeface="宋体" pitchFamily="2" charset="-122"/>
              </a:rPr>
              <a:t>除氢氟酸外，一般的酸并不直接与玻璃起反应，而是通过水对玻璃起侵蚀作用。酸的浓度大意味着其中水的含量低，因此，浓酸对玻璃的侵蚀能力低于稀酸。</a:t>
            </a:r>
            <a:endParaRPr lang="zh-CN" sz="3200">
              <a:ea typeface="宋体" pitchFamily="2" charset="-122"/>
            </a:endParaRPr>
          </a:p>
        </p:txBody>
      </p:sp>
      <p:pic>
        <p:nvPicPr>
          <p:cNvPr id="21508" name="Picture 4"/>
          <p:cNvPicPr>
            <a:picLocks noGrp="1" noChangeAspect="1" noChangeArrowheads="1"/>
          </p:cNvPicPr>
          <p:nvPr>
            <p:ph sz="half" idx="2"/>
          </p:nvPr>
        </p:nvPicPr>
        <p:blipFill>
          <a:blip r:embed="rId2"/>
          <a:stretch>
            <a:fillRect/>
          </a:stretch>
        </p:blipFill>
        <p:spPr>
          <a:xfrm>
            <a:off x="6445250" y="3933825"/>
            <a:ext cx="2279650" cy="1924050"/>
          </a:xfrm>
          <a:noFill/>
        </p:spPr>
      </p:pic>
      <p:sp>
        <p:nvSpPr>
          <p:cNvPr id="21509" name="Text Box 5"/>
          <p:cNvSpPr txBox="1">
            <a:spLocks noChangeArrowheads="1"/>
          </p:cNvSpPr>
          <p:nvPr/>
        </p:nvSpPr>
        <p:spPr bwMode="auto">
          <a:xfrm>
            <a:off x="323850" y="2857500"/>
            <a:ext cx="5761038" cy="3382963"/>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a:buSzTx/>
              <a:buFont typeface="Wingdings" pitchFamily="2" charset="2"/>
              <a:buChar char="v"/>
            </a:pPr>
            <a:r>
              <a:rPr lang="zh-CN" altLang="en-US" sz="2400" baseline="0"/>
              <a:t>然而酸对玻璃的作用又与水对玻璃的作用有所不同。首先，在酸中H</a:t>
            </a:r>
            <a:r>
              <a:rPr lang="zh-CN" altLang="en-US" sz="2400" baseline="30000"/>
              <a:t>+</a:t>
            </a:r>
            <a:r>
              <a:rPr lang="zh-CN" altLang="en-US" sz="2400" baseline="0"/>
              <a:t>离子浓度比水中的H</a:t>
            </a:r>
            <a:r>
              <a:rPr lang="zh-CN" altLang="en-US" sz="2400" baseline="30000"/>
              <a:t>+</a:t>
            </a:r>
            <a:r>
              <a:rPr lang="zh-CN" altLang="en-US" sz="2400" baseline="0"/>
              <a:t>离子浓度大，所以H</a:t>
            </a:r>
            <a:r>
              <a:rPr lang="zh-CN" altLang="en-US" sz="2400" baseline="30000"/>
              <a:t>+</a:t>
            </a:r>
            <a:r>
              <a:rPr lang="zh-CN" altLang="en-US" sz="2400" baseline="0"/>
              <a:t>与Na</a:t>
            </a:r>
            <a:r>
              <a:rPr lang="zh-CN" altLang="en-US" sz="2400" baseline="30000"/>
              <a:t>+</a:t>
            </a:r>
            <a:r>
              <a:rPr lang="zh-CN" altLang="en-US" sz="2400" baseline="0"/>
              <a:t>的离子交换速度在酸中比在水中快，即在酸中反应式（1）有较快的速度，从而增加了玻璃的失重；其次在酸中由于溶液的pH值降低，从而使Si(OH)</a:t>
            </a:r>
            <a:r>
              <a:rPr lang="zh-CN" altLang="en-US" sz="2400"/>
              <a:t>4</a:t>
            </a:r>
            <a:r>
              <a:rPr lang="zh-CN" altLang="en-US" sz="2400" baseline="0"/>
              <a:t>的溶解度减小，也即减慢了式（3）的反应速度，从而减少了玻璃的失重。</a:t>
            </a:r>
          </a:p>
        </p:txBody>
      </p:sp>
      <p:sp>
        <p:nvSpPr>
          <p:cNvPr id="21510" name="AutoShape 6"/>
          <p:cNvSpPr>
            <a:spLocks noChangeArrowheads="1"/>
          </p:cNvSpPr>
          <p:nvPr/>
        </p:nvSpPr>
        <p:spPr bwMode="auto">
          <a:xfrm>
            <a:off x="6303963" y="1990725"/>
            <a:ext cx="2516187" cy="2066925"/>
          </a:xfrm>
          <a:prstGeom prst="irregularSeal1">
            <a:avLst/>
          </a:prstGeom>
          <a:solidFill>
            <a:schemeClr val="accent1"/>
          </a:solidFill>
          <a:ln w="9525" cmpd="sng">
            <a:solidFill>
              <a:schemeClr val="tx1"/>
            </a:solidFill>
            <a:miter lim="800000"/>
          </a:ln>
          <a:effectLst/>
        </p:spPr>
        <p:txBody>
          <a:bodyPr wrap="none" anchor="ctr"/>
          <a:lstStyle>
            <a:defPPr>
              <a:defRPr lang="zh-CN"/>
            </a:defPPr>
            <a:lvl1pPr algn="l" rtl="0" fontAlgn="base">
              <a:spcBef>
                <a:spcPct val="0"/>
              </a:spcBef>
              <a:spcAft>
                <a:spcPct val="0"/>
              </a:spcAft>
              <a:defRPr kern="1200" baseline="-250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baseline="-250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baseline="-250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baseline="-250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baseline="-25000">
                <a:solidFill>
                  <a:schemeClr val="tx1"/>
                </a:solidFill>
                <a:latin typeface="Arial" pitchFamily="34" charset="0"/>
                <a:ea typeface="宋体" pitchFamily="2" charset="-122"/>
                <a:cs typeface="+mn-cs"/>
              </a:defRPr>
            </a:lvl5pPr>
            <a:lvl6pPr marL="2286000" algn="l" defTabSz="914400" rtl="0" eaLnBrk="1" latinLnBrk="0" hangingPunct="1">
              <a:defRPr kern="1200" baseline="-25000">
                <a:solidFill>
                  <a:schemeClr val="tx1"/>
                </a:solidFill>
                <a:latin typeface="Arial" pitchFamily="34" charset="0"/>
                <a:ea typeface="宋体" pitchFamily="2" charset="-122"/>
                <a:cs typeface="+mn-cs"/>
              </a:defRPr>
            </a:lvl6pPr>
            <a:lvl7pPr marL="2743200" algn="l" defTabSz="914400" rtl="0" eaLnBrk="1" latinLnBrk="0" hangingPunct="1">
              <a:defRPr kern="1200" baseline="-25000">
                <a:solidFill>
                  <a:schemeClr val="tx1"/>
                </a:solidFill>
                <a:latin typeface="Arial" pitchFamily="34" charset="0"/>
                <a:ea typeface="宋体" pitchFamily="2" charset="-122"/>
                <a:cs typeface="+mn-cs"/>
              </a:defRPr>
            </a:lvl7pPr>
            <a:lvl8pPr marL="3200400" algn="l" defTabSz="914400" rtl="0" eaLnBrk="1" latinLnBrk="0" hangingPunct="1">
              <a:defRPr kern="1200" baseline="-25000">
                <a:solidFill>
                  <a:schemeClr val="tx1"/>
                </a:solidFill>
                <a:latin typeface="Arial" pitchFamily="34" charset="0"/>
                <a:ea typeface="宋体" pitchFamily="2" charset="-122"/>
                <a:cs typeface="+mn-cs"/>
              </a:defRPr>
            </a:lvl8pPr>
            <a:lvl9pPr marL="3657600" algn="l" defTabSz="914400" rtl="0" eaLnBrk="1" latinLnBrk="0" hangingPunct="1">
              <a:defRPr kern="1200" baseline="-25000">
                <a:solidFill>
                  <a:schemeClr val="tx1"/>
                </a:solidFill>
                <a:latin typeface="Arial" pitchFamily="34" charset="0"/>
                <a:ea typeface="宋体" pitchFamily="2" charset="-122"/>
                <a:cs typeface="+mn-cs"/>
              </a:defRPr>
            </a:lvl9pPr>
          </a:lstStyle>
          <a:p>
            <a:pPr algn="ctr"/>
            <a:r>
              <a:rPr lang="zh-CN" altLang="en-US" sz="2800">
                <a:solidFill>
                  <a:srgbClr val="FF0000"/>
                </a:solidFill>
              </a:rPr>
              <a:t>到底增加还</a:t>
            </a:r>
          </a:p>
          <a:p>
            <a:pPr algn="ctr"/>
            <a:r>
              <a:rPr lang="zh-CN" altLang="en-US" sz="2800">
                <a:solidFill>
                  <a:srgbClr val="FF0000"/>
                </a:solidFill>
              </a:rPr>
              <a:t>是减少失重</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grpId="1" nodeType="clickEffect">
                                  <p:stCondLst>
                                    <p:cond delay="0"/>
                                  </p:stCondLst>
                                  <p:childTnLst>
                                    <p:set>
                                      <p:cBhvr>
                                        <p:cTn id="6" dur="1" fill="hold">
                                          <p:stCondLst>
                                            <p:cond delay="0"/>
                                          </p:stCondLst>
                                        </p:cTn>
                                        <p:tgtEl>
                                          <p:spTgt spid="21510"/>
                                        </p:tgtEl>
                                        <p:attrNameLst>
                                          <p:attrName>style.visibility</p:attrName>
                                        </p:attrNameLst>
                                      </p:cBhvr>
                                      <p:to>
                                        <p:strVal val="visible"/>
                                      </p:to>
                                    </p:set>
                                    <p:animEffect transition="in" filter="checkerboard(across)">
                                      <p:cBhvr>
                                        <p:cTn id="7" dur="500"/>
                                        <p:tgtEl>
                                          <p:spTgt spid="21510"/>
                                        </p:tgtEl>
                                      </p:cBhvr>
                                    </p:animEffect>
                                  </p:childTnLst>
                                </p:cTn>
                              </p:par>
                              <p:par>
                                <p:cTn id="8" presetID="5" presetClass="entr" presetSubtype="10" dur="500" fill="hold" nodeType="withEffect">
                                  <p:stCondLst>
                                    <p:cond delay="0"/>
                                  </p:stCondLst>
                                  <p:childTnLst>
                                    <p:set>
                                      <p:cBhvr>
                                        <p:cTn id="9" dur="1" fill="hold">
                                          <p:stCondLst>
                                            <p:cond delay="0"/>
                                          </p:stCondLst>
                                        </p:cTn>
                                        <p:tgtEl>
                                          <p:spTgt spid="21508"/>
                                        </p:tgtEl>
                                        <p:attrNameLst>
                                          <p:attrName>style.visibility</p:attrName>
                                        </p:attrNameLst>
                                      </p:cBhvr>
                                      <p:to>
                                        <p:strVal val="visible"/>
                                      </p:to>
                                    </p:set>
                                    <p:animEffect transition="in" filter="checkerboard(across)">
                                      <p:cBhvr>
                                        <p:cTn id="10" dur="500"/>
                                        <p:tgtEl>
                                          <p:spTgt spid="215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10" grpId="1"/>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Rectangle 2"/>
          <p:cNvSpPr>
            <a:spLocks noGrp="1" noChangeArrowheads="1"/>
          </p:cNvSpPr>
          <p:nvPr>
            <p:ph type="title"/>
          </p:nvPr>
        </p:nvSpPr>
        <p:spPr>
          <a:xfrm>
            <a:off x="990600" y="117475"/>
            <a:ext cx="7086600" cy="817563"/>
          </a:xfrm>
        </p:spPr>
        <p:txBody>
          <a:bodyPr/>
          <a:lstStyle/>
          <a:p>
            <a:r>
              <a:rPr lang="zh-CN" altLang="en-US" sz="2800">
                <a:ea typeface="宋体" pitchFamily="2" charset="-122"/>
              </a:rPr>
              <a:t>二、</a:t>
            </a:r>
            <a:r>
              <a:rPr lang="zh-CN" altLang="en-US" sz="2800"/>
              <a:t>酸对玻璃的侵蚀 </a:t>
            </a:r>
          </a:p>
        </p:txBody>
      </p:sp>
      <p:sp>
        <p:nvSpPr>
          <p:cNvPr id="22531" name="Rectangle 3"/>
          <p:cNvSpPr>
            <a:spLocks noGrp="1" noChangeArrowheads="1"/>
          </p:cNvSpPr>
          <p:nvPr>
            <p:ph type="body" idx="4294967295"/>
          </p:nvPr>
        </p:nvSpPr>
        <p:spPr>
          <a:xfrm>
            <a:off x="533400" y="1295400"/>
            <a:ext cx="8191500" cy="5105400"/>
          </a:xfrm>
        </p:spPr>
        <p:txBody>
          <a:bodyPr/>
          <a:lstStyle/>
          <a:p>
            <a:r>
              <a:rPr lang="zh-CN" altLang="en-US" sz="2400"/>
              <a:t>当玻璃中R </a:t>
            </a:r>
            <a:r>
              <a:rPr lang="zh-CN" altLang="en-US" sz="2400" baseline="-25000"/>
              <a:t>2</a:t>
            </a:r>
            <a:r>
              <a:rPr lang="zh-CN" altLang="en-US" sz="2400"/>
              <a:t> O含量较高时，前一种效果是主要的</a:t>
            </a:r>
            <a:r>
              <a:rPr lang="zh-CN" altLang="en-US" sz="2400">
                <a:ea typeface="宋体" pitchFamily="2" charset="-122"/>
              </a:rPr>
              <a:t>，即为增加</a:t>
            </a:r>
            <a:r>
              <a:rPr lang="zh-CN" altLang="en-US" sz="2400"/>
              <a:t>玻璃</a:t>
            </a:r>
            <a:r>
              <a:rPr lang="zh-CN" altLang="en-US" sz="2400">
                <a:ea typeface="宋体" pitchFamily="2" charset="-122"/>
              </a:rPr>
              <a:t>的失重</a:t>
            </a:r>
            <a:r>
              <a:rPr lang="zh-CN" altLang="en-US" sz="2400"/>
              <a:t>；</a:t>
            </a:r>
          </a:p>
          <a:p>
            <a:r>
              <a:rPr lang="zh-CN" altLang="en-US" sz="2400"/>
              <a:t>当玻璃含SiO</a:t>
            </a:r>
            <a:r>
              <a:rPr lang="zh-CN" altLang="en-US" sz="2400" baseline="-25000"/>
              <a:t>2</a:t>
            </a:r>
            <a:r>
              <a:rPr lang="zh-CN" altLang="en-US" sz="2400"/>
              <a:t> 较高时，则后一种效果是主要的</a:t>
            </a:r>
            <a:r>
              <a:rPr lang="zh-CN" altLang="en-US" sz="2400">
                <a:ea typeface="宋体" pitchFamily="2" charset="-122"/>
              </a:rPr>
              <a:t>，即为</a:t>
            </a:r>
            <a:r>
              <a:rPr lang="zh-CN" altLang="en-US" sz="2400"/>
              <a:t>减少了玻璃的失重。</a:t>
            </a:r>
          </a:p>
          <a:p>
            <a:endParaRPr lang="zh-CN" altLang="en-US" sz="2400"/>
          </a:p>
          <a:p>
            <a:pPr algn="ctr"/>
            <a:r>
              <a:rPr lang="zh-CN" altLang="en-US" sz="2400">
                <a:solidFill>
                  <a:srgbClr val="FF0000"/>
                </a:solidFill>
              </a:rPr>
              <a:t>高碱玻璃的耐酸性小于耐水性，</a:t>
            </a:r>
          </a:p>
          <a:p>
            <a:pPr algn="ctr"/>
            <a:r>
              <a:rPr lang="zh-CN" altLang="en-US" sz="2400">
                <a:solidFill>
                  <a:srgbClr val="FF0000"/>
                </a:solidFill>
              </a:rPr>
              <a:t>高硅玻璃的耐酸性则大于耐水性。</a:t>
            </a:r>
            <a:r>
              <a:rPr lang="zh-CN" altLang="en-US" sz="2400"/>
              <a:t> </a:t>
            </a:r>
            <a:endParaRPr lang="zh-CN" altLang="en-US"/>
          </a:p>
          <a:p>
            <a:endParaRPr lang="zh-CN" altLang="en-US"/>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Rectangle 2"/>
          <p:cNvSpPr>
            <a:spLocks noGrp="1" noChangeArrowheads="1"/>
          </p:cNvSpPr>
          <p:nvPr>
            <p:ph type="title"/>
          </p:nvPr>
        </p:nvSpPr>
        <p:spPr>
          <a:xfrm>
            <a:off x="990600" y="117475"/>
            <a:ext cx="7086600" cy="817563"/>
          </a:xfrm>
        </p:spPr>
        <p:txBody>
          <a:bodyPr/>
          <a:lstStyle/>
          <a:p>
            <a:r>
              <a:rPr lang="zh-CN" altLang="en-US">
                <a:ea typeface="宋体" pitchFamily="2" charset="-122"/>
              </a:rPr>
              <a:t>三、</a:t>
            </a:r>
            <a:r>
              <a:rPr lang="zh-CN" altLang="en-US"/>
              <a:t>碱对玻璃的侵蚀 </a:t>
            </a:r>
          </a:p>
        </p:txBody>
      </p:sp>
      <p:sp>
        <p:nvSpPr>
          <p:cNvPr id="23555" name="Rectangle 3"/>
          <p:cNvSpPr>
            <a:spLocks noGrp="1" noChangeArrowheads="1"/>
          </p:cNvSpPr>
          <p:nvPr>
            <p:ph type="body" idx="4294967295"/>
          </p:nvPr>
        </p:nvSpPr>
        <p:spPr>
          <a:xfrm>
            <a:off x="180975" y="1125538"/>
            <a:ext cx="8783638" cy="5491162"/>
          </a:xfrm>
        </p:spPr>
        <p:txBody>
          <a:bodyPr/>
          <a:lstStyle/>
          <a:p>
            <a:pPr>
              <a:lnSpc>
                <a:spcPct val="90000"/>
              </a:lnSpc>
            </a:pPr>
            <a:endParaRPr lang="zh-CN" altLang="en-US"/>
          </a:p>
          <a:p>
            <a:pPr>
              <a:lnSpc>
                <a:spcPct val="90000"/>
              </a:lnSpc>
            </a:pPr>
            <a:r>
              <a:rPr lang="zh-CN" altLang="en-US"/>
              <a:t>硅酸盐玻璃一般不耐碱，碱对玻璃的侵蚀是通过OH</a:t>
            </a:r>
            <a:r>
              <a:rPr lang="zh-CN" altLang="en-US" baseline="30000"/>
              <a:t>―</a:t>
            </a:r>
            <a:r>
              <a:rPr lang="zh-CN" altLang="en-US"/>
              <a:t>离子破坏硅氧骨架（≡Si —O —Si≡），使 Si—O键断裂，网络解体产生≡Si —O</a:t>
            </a:r>
            <a:r>
              <a:rPr lang="zh-CN" altLang="en-US" baseline="30000"/>
              <a:t>―</a:t>
            </a:r>
            <a:r>
              <a:rPr lang="zh-CN" altLang="en-US"/>
              <a:t>群，使SiO</a:t>
            </a:r>
            <a:r>
              <a:rPr lang="zh-CN" altLang="en-US" baseline="-25000"/>
              <a:t>2</a:t>
            </a:r>
            <a:r>
              <a:rPr lang="zh-CN" altLang="en-US"/>
              <a:t>溶解在碱液中，其反应为：</a:t>
            </a:r>
            <a:endParaRPr lang="zh-CN" altLang="en-US" sz="2400"/>
          </a:p>
          <a:p>
            <a:pPr algn="ctr">
              <a:lnSpc>
                <a:spcPct val="90000"/>
              </a:lnSpc>
              <a:buFont typeface="Wingdings" pitchFamily="2" charset="2"/>
              <a:buNone/>
            </a:pPr>
            <a:r>
              <a:rPr lang="zh-CN" altLang="en-US" sz="2400">
                <a:solidFill>
                  <a:srgbClr val="FF0000"/>
                </a:solidFill>
              </a:rPr>
              <a:t>≡ Si —O—Si ≡</a:t>
            </a:r>
            <a:r>
              <a:rPr lang="zh-CN" altLang="en-US" sz="2400">
                <a:solidFill>
                  <a:srgbClr val="FF0000"/>
                </a:solidFill>
                <a:ea typeface="宋体" pitchFamily="2" charset="-122"/>
              </a:rPr>
              <a:t> + </a:t>
            </a:r>
            <a:r>
              <a:rPr lang="zh-CN" altLang="en-US" sz="2400">
                <a:solidFill>
                  <a:srgbClr val="FF0000"/>
                </a:solidFill>
              </a:rPr>
              <a:t>OH</a:t>
            </a:r>
            <a:r>
              <a:rPr lang="zh-CN" altLang="en-US" sz="2400" baseline="30000">
                <a:solidFill>
                  <a:srgbClr val="FF0000"/>
                </a:solidFill>
              </a:rPr>
              <a:t>―  </a:t>
            </a:r>
            <a:r>
              <a:rPr lang="zh-CN" altLang="en-US" sz="2400">
                <a:solidFill>
                  <a:srgbClr val="FF0000"/>
                </a:solidFill>
              </a:rPr>
              <a:t>→ ≡ Si —O</a:t>
            </a:r>
            <a:r>
              <a:rPr lang="zh-CN" altLang="en-US" sz="2400" baseline="30000">
                <a:solidFill>
                  <a:srgbClr val="FF0000"/>
                </a:solidFill>
              </a:rPr>
              <a:t>―</a:t>
            </a:r>
            <a:r>
              <a:rPr lang="zh-CN" altLang="en-US" sz="2400">
                <a:solidFill>
                  <a:srgbClr val="FF0000"/>
                </a:solidFill>
              </a:rPr>
              <a:t> + HO —Si ≡ </a:t>
            </a:r>
            <a:r>
              <a:rPr lang="zh-CN" altLang="en-US" sz="2400">
                <a:solidFill>
                  <a:srgbClr val="FF0000"/>
                </a:solidFill>
                <a:ea typeface="宋体" pitchFamily="2" charset="-122"/>
              </a:rPr>
              <a:t>（</a:t>
            </a:r>
            <a:r>
              <a:rPr lang="zh-CN" altLang="en-US" sz="2400">
                <a:solidFill>
                  <a:srgbClr val="FF0000"/>
                </a:solidFill>
              </a:rPr>
              <a:t>5）</a:t>
            </a:r>
          </a:p>
          <a:p>
            <a:pPr>
              <a:lnSpc>
                <a:spcPct val="90000"/>
              </a:lnSpc>
              <a:buFont typeface="Wingdings" pitchFamily="2" charset="2"/>
              <a:buNone/>
            </a:pPr>
            <a:r>
              <a:rPr lang="zh-CN" altLang="en-US" sz="2000"/>
              <a:t> </a:t>
            </a:r>
          </a:p>
          <a:p>
            <a:pPr>
              <a:lnSpc>
                <a:spcPct val="90000"/>
              </a:lnSpc>
              <a:buFont typeface="Wingdings" pitchFamily="2" charset="2"/>
              <a:buNone/>
            </a:pPr>
            <a:r>
              <a:rPr lang="zh-CN" altLang="en-US">
                <a:ea typeface="宋体" pitchFamily="2" charset="-122"/>
              </a:rPr>
              <a:t>     </a:t>
            </a:r>
            <a:r>
              <a:rPr lang="zh-CN" altLang="en-US"/>
              <a:t>且又由于在碱液中存在如下反应：</a:t>
            </a:r>
            <a:endParaRPr lang="zh-CN" altLang="en-US" sz="2400"/>
          </a:p>
          <a:p>
            <a:pPr>
              <a:lnSpc>
                <a:spcPct val="90000"/>
              </a:lnSpc>
            </a:pPr>
            <a:r>
              <a:rPr lang="zh-CN" altLang="en-US" sz="2400">
                <a:solidFill>
                  <a:srgbClr val="FF0000"/>
                </a:solidFill>
              </a:rPr>
              <a:t>Si(OH)</a:t>
            </a:r>
            <a:r>
              <a:rPr lang="zh-CN" altLang="en-US" sz="2400" baseline="-25000">
                <a:solidFill>
                  <a:srgbClr val="FF0000"/>
                </a:solidFill>
              </a:rPr>
              <a:t>4</a:t>
            </a:r>
            <a:r>
              <a:rPr lang="zh-CN" altLang="en-US" sz="2400">
                <a:solidFill>
                  <a:srgbClr val="FF0000"/>
                </a:solidFill>
              </a:rPr>
              <a:t>+ NaOH  →[Si(OH)</a:t>
            </a:r>
            <a:r>
              <a:rPr lang="zh-CN" altLang="en-US" sz="2400" baseline="-25000">
                <a:solidFill>
                  <a:srgbClr val="FF0000"/>
                </a:solidFill>
              </a:rPr>
              <a:t>3</a:t>
            </a:r>
            <a:r>
              <a:rPr lang="zh-CN" altLang="en-US" sz="2400">
                <a:solidFill>
                  <a:srgbClr val="FF0000"/>
                </a:solidFill>
              </a:rPr>
              <a:t> O]</a:t>
            </a:r>
            <a:r>
              <a:rPr lang="zh-CN" altLang="en-US" sz="2400" baseline="30000">
                <a:solidFill>
                  <a:srgbClr val="FF0000"/>
                </a:solidFill>
              </a:rPr>
              <a:t>―</a:t>
            </a:r>
            <a:r>
              <a:rPr lang="zh-CN" altLang="en-US" sz="2400">
                <a:solidFill>
                  <a:srgbClr val="FF0000"/>
                </a:solidFill>
              </a:rPr>
              <a:t>Na</a:t>
            </a:r>
            <a:r>
              <a:rPr lang="zh-CN" altLang="en-US" sz="2400" baseline="30000">
                <a:solidFill>
                  <a:srgbClr val="FF0000"/>
                </a:solidFill>
              </a:rPr>
              <a:t>+</a:t>
            </a:r>
            <a:r>
              <a:rPr lang="zh-CN" altLang="en-US" sz="2400">
                <a:solidFill>
                  <a:srgbClr val="FF0000"/>
                </a:solidFill>
              </a:rPr>
              <a:t>+ H </a:t>
            </a:r>
            <a:r>
              <a:rPr lang="zh-CN" altLang="en-US" sz="2400" baseline="-25000">
                <a:solidFill>
                  <a:srgbClr val="FF0000"/>
                </a:solidFill>
              </a:rPr>
              <a:t>2</a:t>
            </a:r>
            <a:r>
              <a:rPr lang="zh-CN" altLang="en-US" sz="2400">
                <a:solidFill>
                  <a:srgbClr val="FF0000"/>
                </a:solidFill>
              </a:rPr>
              <a:t>O          (6) </a:t>
            </a:r>
          </a:p>
          <a:p>
            <a:pPr>
              <a:lnSpc>
                <a:spcPct val="90000"/>
              </a:lnSpc>
            </a:pPr>
            <a:endParaRPr lang="zh-CN" altLang="en-US" sz="2400">
              <a:solidFill>
                <a:srgbClr val="FF0000"/>
              </a:solidFill>
              <a:latin typeface="宋体" pitchFamily="2" charset="-122"/>
              <a:ea typeface="宋体" pitchFamily="2" charset="-122"/>
            </a:endParaRPr>
          </a:p>
          <a:p>
            <a:pPr>
              <a:lnSpc>
                <a:spcPct val="90000"/>
              </a:lnSpc>
            </a:pPr>
            <a:r>
              <a:rPr lang="zh-CN" altLang="en-US" sz="2400">
                <a:latin typeface="宋体" pitchFamily="2" charset="-122"/>
                <a:ea typeface="宋体" pitchFamily="2" charset="-122"/>
              </a:rPr>
              <a:t>能不断的进行(此时NaOH不象水对玻璃的侵蚀侵蚀那样仅由离子交换而得),所以使碱对玻璃的过程不生成硅胶薄膜,而是玻璃表面层不断脱落，玻璃的侵蚀程度与侵蚀时间成直线关系。</a:t>
            </a:r>
          </a:p>
          <a:p>
            <a:pPr>
              <a:lnSpc>
                <a:spcPct val="90000"/>
              </a:lnSpc>
            </a:pPr>
            <a:endParaRPr lang="zh-CN" altLang="en-US" sz="2000"/>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Rectangle 2"/>
          <p:cNvSpPr>
            <a:spLocks noGrp="1" noChangeArrowheads="1"/>
          </p:cNvSpPr>
          <p:nvPr>
            <p:ph type="body" sz="half" idx="1"/>
          </p:nvPr>
        </p:nvSpPr>
        <p:spPr>
          <a:xfrm>
            <a:off x="533400" y="1295400"/>
            <a:ext cx="3463925" cy="5105400"/>
          </a:xfrm>
        </p:spPr>
        <p:txBody>
          <a:bodyPr/>
          <a:lstStyle/>
          <a:p>
            <a:r>
              <a:rPr lang="zh-CN" sz="2400">
                <a:ea typeface="宋体" pitchFamily="2" charset="-122"/>
              </a:rPr>
              <a:t>此外玻璃的侵蚀程度还与阳离子的种类有关，见图</a:t>
            </a:r>
            <a:r>
              <a:rPr lang="zh-CN" altLang="zh-CN" sz="2400"/>
              <a:t>6-2</a:t>
            </a:r>
            <a:r>
              <a:rPr lang="zh-CN" sz="2400">
                <a:ea typeface="宋体" pitchFamily="2" charset="-122"/>
              </a:rPr>
              <a:t>。由图</a:t>
            </a:r>
            <a:r>
              <a:rPr lang="zh-CN" altLang="zh-CN" sz="2400"/>
              <a:t>6-2</a:t>
            </a:r>
            <a:r>
              <a:rPr lang="zh-CN" sz="2400">
                <a:ea typeface="宋体" pitchFamily="2" charset="-122"/>
              </a:rPr>
              <a:t>可知，在相同</a:t>
            </a:r>
            <a:r>
              <a:rPr lang="zh-CN" altLang="zh-CN" sz="2400"/>
              <a:t>pH</a:t>
            </a:r>
            <a:r>
              <a:rPr lang="zh-CN" sz="2400">
                <a:ea typeface="宋体" pitchFamily="2" charset="-122"/>
              </a:rPr>
              <a:t>值的碱溶液中，不同阳离子的侵蚀顺序为：</a:t>
            </a:r>
          </a:p>
        </p:txBody>
      </p:sp>
      <p:pic>
        <p:nvPicPr>
          <p:cNvPr id="24579" name="Picture 3"/>
          <p:cNvPicPr>
            <a:picLocks noGrp="1" noChangeAspect="1" noChangeArrowheads="1"/>
          </p:cNvPicPr>
          <p:nvPr>
            <p:ph sz="quarter" idx="2"/>
          </p:nvPr>
        </p:nvPicPr>
        <p:blipFill>
          <a:blip r:embed="rId2"/>
          <a:stretch>
            <a:fillRect/>
          </a:stretch>
        </p:blipFill>
        <p:spPr>
          <a:xfrm>
            <a:off x="4787900" y="1298575"/>
            <a:ext cx="3816350" cy="4652963"/>
          </a:xfrm>
          <a:noFill/>
        </p:spPr>
      </p:pic>
      <p:sp>
        <p:nvSpPr>
          <p:cNvPr id="24580" name="Rectangle 4"/>
          <p:cNvSpPr>
            <a:spLocks noGrp="1" noChangeArrowheads="1"/>
          </p:cNvSpPr>
          <p:nvPr>
            <p:ph type="title"/>
          </p:nvPr>
        </p:nvSpPr>
        <p:spPr/>
        <p:txBody>
          <a:bodyPr/>
          <a:lstStyle/>
          <a:p>
            <a:r>
              <a:rPr lang="zh-CN" altLang="en-US" sz="2800">
                <a:ea typeface="宋体" pitchFamily="2" charset="-122"/>
              </a:rPr>
              <a:t>三、</a:t>
            </a:r>
            <a:r>
              <a:rPr lang="zh-CN" altLang="en-US" sz="2800"/>
              <a:t>碱对玻璃的侵蚀</a:t>
            </a:r>
            <a:r>
              <a:rPr lang="zh-CN" altLang="en-US" sz="2800">
                <a:ea typeface="宋体" pitchFamily="2" charset="-122"/>
              </a:rPr>
              <a:t>影响因素</a:t>
            </a:r>
            <a:endParaRPr lang="zh-CN" altLang="en-US" sz="2800"/>
          </a:p>
        </p:txBody>
      </p:sp>
      <p:pic>
        <p:nvPicPr>
          <p:cNvPr id="24581" name="Picture 5"/>
          <p:cNvPicPr>
            <a:picLocks noGrp="1" noChangeAspect="1" noChangeArrowheads="1"/>
          </p:cNvPicPr>
          <p:nvPr>
            <p:ph sz="quarter" idx="3"/>
          </p:nvPr>
        </p:nvPicPr>
        <p:blipFill>
          <a:blip r:embed="rId3"/>
          <a:stretch>
            <a:fillRect/>
          </a:stretch>
        </p:blipFill>
        <p:spPr>
          <a:xfrm>
            <a:off x="612775" y="4295775"/>
            <a:ext cx="3887788" cy="936625"/>
          </a:xfrm>
          <a:noFill/>
        </p:spPr>
      </p:pic>
      <p:pic>
        <p:nvPicPr>
          <p:cNvPr id="24582" name="Picture 6"/>
          <p:cNvPicPr>
            <a:picLocks noChangeAspect="1" noChangeArrowheads="1"/>
          </p:cNvPicPr>
          <p:nvPr/>
        </p:nvPicPr>
        <p:blipFill>
          <a:blip r:embed="rId4"/>
          <a:stretch>
            <a:fillRect/>
          </a:stretch>
        </p:blipFill>
        <p:spPr bwMode="auto">
          <a:xfrm>
            <a:off x="3492500" y="4654550"/>
            <a:ext cx="2228850" cy="2228850"/>
          </a:xfrm>
          <a:prstGeom prst="rect">
            <a:avLst/>
          </a:prstGeom>
          <a:noFill/>
          <a:ln w="9525">
            <a:noFill/>
            <a:miter lim="800000"/>
          </a:ln>
          <a:effec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4582"/>
                                        </p:tgtEl>
                                        <p:attrNameLst>
                                          <p:attrName>style.visibility</p:attrName>
                                        </p:attrNameLst>
                                      </p:cBhvr>
                                      <p:to>
                                        <p:strVal val="visible"/>
                                      </p:to>
                                    </p:set>
                                    <p:anim calcmode="lin" valueType="num">
                                      <p:cBhvr additive="base">
                                        <p:cTn id="7" dur="500" fill="hold"/>
                                        <p:tgtEl>
                                          <p:spTgt spid="24582"/>
                                        </p:tgtEl>
                                        <p:attrNameLst>
                                          <p:attrName>ppt_x</p:attrName>
                                        </p:attrNameLst>
                                      </p:cBhvr>
                                      <p:tavLst>
                                        <p:tav tm="0">
                                          <p:val>
                                            <p:strVal val="#ppt_x"/>
                                          </p:val>
                                        </p:tav>
                                        <p:tav tm="100000">
                                          <p:val>
                                            <p:strVal val="#ppt_x"/>
                                          </p:val>
                                        </p:tav>
                                      </p:tavLst>
                                    </p:anim>
                                    <p:anim calcmode="lin" valueType="num">
                                      <p:cBhvr additive="base">
                                        <p:cTn id="8" dur="500" fill="hold"/>
                                        <p:tgtEl>
                                          <p:spTgt spid="2458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Rectangle 2"/>
          <p:cNvSpPr>
            <a:spLocks noGrp="1" noChangeArrowheads="1"/>
          </p:cNvSpPr>
          <p:nvPr>
            <p:ph type="title"/>
          </p:nvPr>
        </p:nvSpPr>
        <p:spPr>
          <a:xfrm>
            <a:off x="990600" y="260350"/>
            <a:ext cx="7086600" cy="793750"/>
          </a:xfrm>
        </p:spPr>
        <p:txBody>
          <a:bodyPr/>
          <a:lstStyle/>
          <a:p>
            <a:r>
              <a:rPr lang="zh-CN" altLang="en-US">
                <a:ea typeface="宋体" pitchFamily="2" charset="-122"/>
              </a:rPr>
              <a:t>三、</a:t>
            </a:r>
            <a:r>
              <a:rPr lang="zh-CN" altLang="en-US"/>
              <a:t>碱对玻璃的侵蚀</a:t>
            </a:r>
            <a:r>
              <a:rPr lang="zh-CN" altLang="en-US">
                <a:ea typeface="宋体" pitchFamily="2" charset="-122"/>
              </a:rPr>
              <a:t>影响因素</a:t>
            </a:r>
          </a:p>
        </p:txBody>
      </p:sp>
      <p:sp>
        <p:nvSpPr>
          <p:cNvPr id="25603" name="Rectangle 3"/>
          <p:cNvSpPr>
            <a:spLocks noGrp="1" noChangeArrowheads="1"/>
          </p:cNvSpPr>
          <p:nvPr>
            <p:ph type="body" idx="4294967295"/>
          </p:nvPr>
        </p:nvSpPr>
        <p:spPr>
          <a:xfrm>
            <a:off x="533400" y="1295400"/>
            <a:ext cx="8191500" cy="5105400"/>
          </a:xfrm>
        </p:spPr>
        <p:txBody>
          <a:bodyPr/>
          <a:lstStyle/>
          <a:p>
            <a:r>
              <a:rPr lang="zh-CN" altLang="en-US"/>
              <a:t>阳离子对玻璃表面的吸附能力以及侵蚀后玻璃表面形成的硅酸盐在碱溶液中溶解度大小，对玻璃的侵蚀也有较大影响。例如Ca(OH) </a:t>
            </a:r>
            <a:r>
              <a:rPr lang="zh-CN" altLang="en-US" baseline="-25000"/>
              <a:t>2</a:t>
            </a:r>
            <a:r>
              <a:rPr lang="zh-CN" altLang="en-US"/>
              <a:t>溶液对玻璃的侵蚀较小,其原因就在于玻璃受侵蚀后生成硅酸离子与Ca</a:t>
            </a:r>
            <a:r>
              <a:rPr lang="zh-CN" altLang="en-US" baseline="30000"/>
              <a:t>2+</a:t>
            </a:r>
            <a:r>
              <a:rPr lang="zh-CN" altLang="en-US"/>
              <a:t>离子在玻璃表面生成溶解度小的硅酸钙，从而阻碍了进一步被侵蚀的缘故。 </a:t>
            </a:r>
          </a:p>
          <a:p>
            <a:r>
              <a:rPr lang="zh-CN" altLang="en-US"/>
              <a:t>玻璃的耐碱性还与玻璃中R —O 键的强度有关。</a:t>
            </a:r>
            <a:r>
              <a:rPr lang="zh-CN" altLang="en-US">
                <a:ea typeface="宋体" pitchFamily="2" charset="-122"/>
              </a:rPr>
              <a:t>R</a:t>
            </a:r>
            <a:r>
              <a:rPr lang="zh-CN" altLang="en-US" baseline="30000"/>
              <a:t>+</a:t>
            </a:r>
            <a:r>
              <a:rPr lang="zh-CN" altLang="en-US"/>
              <a:t>和R</a:t>
            </a:r>
            <a:r>
              <a:rPr lang="zh-CN" altLang="en-US" baseline="30000"/>
              <a:t>2+</a:t>
            </a:r>
            <a:r>
              <a:rPr lang="zh-CN" altLang="en-US"/>
              <a:t>随着离子半径的增加，耐碱性降低，而高场强、高配位的阳离子能提高玻璃的耐碱性。</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Rectangle 2"/>
          <p:cNvSpPr>
            <a:spLocks noGrp="1" noChangeArrowheads="1"/>
          </p:cNvSpPr>
          <p:nvPr>
            <p:ph type="title"/>
          </p:nvPr>
        </p:nvSpPr>
        <p:spPr/>
        <p:txBody>
          <a:bodyPr/>
          <a:lstStyle/>
          <a:p>
            <a:r>
              <a:rPr lang="zh-CN" altLang="en-US">
                <a:ea typeface="宋体" pitchFamily="2" charset="-122"/>
              </a:rPr>
              <a:t>三、</a:t>
            </a:r>
            <a:r>
              <a:rPr lang="zh-CN" altLang="en-US"/>
              <a:t>碱对玻璃的侵蚀</a:t>
            </a:r>
            <a:r>
              <a:rPr lang="zh-CN" altLang="en-US">
                <a:ea typeface="宋体" pitchFamily="2" charset="-122"/>
              </a:rPr>
              <a:t>影响因素</a:t>
            </a:r>
          </a:p>
        </p:txBody>
      </p:sp>
      <p:sp>
        <p:nvSpPr>
          <p:cNvPr id="26627" name="Rectangle 3"/>
          <p:cNvSpPr>
            <a:spLocks noGrp="1" noChangeArrowheads="1"/>
          </p:cNvSpPr>
          <p:nvPr>
            <p:ph type="body" sz="half" idx="1"/>
          </p:nvPr>
        </p:nvSpPr>
        <p:spPr>
          <a:xfrm>
            <a:off x="252413" y="1341438"/>
            <a:ext cx="6624637" cy="2016125"/>
          </a:xfrm>
        </p:spPr>
        <p:txBody>
          <a:bodyPr/>
          <a:lstStyle/>
          <a:p>
            <a:pPr lvl="1">
              <a:buClr>
                <a:schemeClr val="tx1"/>
              </a:buClr>
              <a:buSzTx/>
              <a:buFont typeface="Wingdings" pitchFamily="2" charset="2"/>
              <a:buAutoNum type="arabicPeriod"/>
            </a:pPr>
            <a:r>
              <a:rPr lang="zh-CN" altLang="en-US" sz="2000" b="1"/>
              <a:t>侵蚀时间</a:t>
            </a:r>
          </a:p>
          <a:p>
            <a:pPr lvl="1">
              <a:buClr>
                <a:schemeClr val="tx1"/>
              </a:buClr>
              <a:buSzTx/>
              <a:buFont typeface="Wingdings" pitchFamily="2" charset="2"/>
              <a:buAutoNum type="arabicPeriod"/>
            </a:pPr>
            <a:r>
              <a:rPr lang="zh-CN" altLang="en-US" sz="2000" b="1"/>
              <a:t>OH</a:t>
            </a:r>
            <a:r>
              <a:rPr lang="zh-CN" altLang="en-US" sz="2000" b="1" baseline="30000"/>
              <a:t>-</a:t>
            </a:r>
            <a:r>
              <a:rPr lang="zh-CN" altLang="en-US" sz="2000" b="1"/>
              <a:t>离子的浓度</a:t>
            </a:r>
            <a:r>
              <a:rPr lang="zh-CN" altLang="en-US" sz="2000" b="1">
                <a:ea typeface="宋体" pitchFamily="2" charset="-122"/>
              </a:rPr>
              <a:t>（图4-210)</a:t>
            </a:r>
            <a:endParaRPr lang="zh-CN" altLang="en-US" sz="2000" b="1"/>
          </a:p>
          <a:p>
            <a:pPr lvl="1">
              <a:buClr>
                <a:schemeClr val="tx1"/>
              </a:buClr>
              <a:buSzTx/>
              <a:buFont typeface="Wingdings" pitchFamily="2" charset="2"/>
              <a:buAutoNum type="arabicPeriod"/>
            </a:pPr>
            <a:r>
              <a:rPr lang="zh-CN" altLang="en-US" sz="2000" b="1"/>
              <a:t>阳离子的种类</a:t>
            </a:r>
            <a:r>
              <a:rPr lang="zh-CN" altLang="en-US" sz="2000" b="1">
                <a:ea typeface="宋体" pitchFamily="2" charset="-122"/>
              </a:rPr>
              <a:t>(图4-20）</a:t>
            </a:r>
            <a:endParaRPr lang="zh-CN" altLang="en-US" sz="2000" b="1"/>
          </a:p>
          <a:p>
            <a:pPr lvl="1">
              <a:buClr>
                <a:schemeClr val="tx1"/>
              </a:buClr>
              <a:buSzTx/>
              <a:buFont typeface="Wingdings" pitchFamily="2" charset="2"/>
              <a:buAutoNum type="arabicPeriod"/>
            </a:pPr>
            <a:r>
              <a:rPr lang="zh-CN" altLang="en-US" sz="2000" b="1"/>
              <a:t>侵蚀后玻璃表面的硅酸盐在碱溶液中的溶解度</a:t>
            </a:r>
          </a:p>
          <a:p>
            <a:pPr lvl="1">
              <a:buClr>
                <a:schemeClr val="tx1"/>
              </a:buClr>
              <a:buSzTx/>
              <a:buFont typeface="Wingdings" pitchFamily="2" charset="2"/>
              <a:buAutoNum type="arabicPeriod"/>
            </a:pPr>
            <a:r>
              <a:rPr lang="zh-CN" altLang="en-US" sz="2000" b="1"/>
              <a:t>玻璃的耐碱性还与玻璃中R</a:t>
            </a:r>
            <a:r>
              <a:rPr lang="zh-CN" altLang="en-US" sz="2000" b="1">
                <a:ea typeface="宋体" pitchFamily="2" charset="-122"/>
              </a:rPr>
              <a:t>-</a:t>
            </a:r>
            <a:r>
              <a:rPr lang="zh-CN" altLang="en-US" sz="2000" b="1"/>
              <a:t>O 键的强度有关</a:t>
            </a:r>
          </a:p>
          <a:p>
            <a:pPr>
              <a:buClr>
                <a:schemeClr val="tx1"/>
              </a:buClr>
              <a:buSzTx/>
              <a:buFont typeface="Wingdings" pitchFamily="2" charset="2"/>
              <a:buBlip>
                <a:blip r:embed="rId2"/>
              </a:buBlip>
            </a:pPr>
            <a:endParaRPr lang="zh-CN" altLang="en-US" sz="2000" b="1"/>
          </a:p>
        </p:txBody>
      </p:sp>
      <p:pic>
        <p:nvPicPr>
          <p:cNvPr id="26628" name="Picture 4" descr="sspictmp0067DE"/>
          <p:cNvPicPr>
            <a:picLocks noGrp="1" noChangeAspect="1" noChangeArrowheads="1"/>
          </p:cNvPicPr>
          <p:nvPr>
            <p:ph sz="quarter" idx="2"/>
          </p:nvPr>
        </p:nvPicPr>
        <p:blipFill>
          <a:blip r:embed="rId3"/>
          <a:stretch>
            <a:fillRect/>
          </a:stretch>
        </p:blipFill>
        <p:spPr>
          <a:xfrm>
            <a:off x="6516688" y="2565400"/>
            <a:ext cx="2387600" cy="3097213"/>
          </a:xfrm>
          <a:noFill/>
        </p:spPr>
      </p:pic>
      <p:pic>
        <p:nvPicPr>
          <p:cNvPr id="26629" name="Picture 5" descr="sspictmp004CE9"/>
          <p:cNvPicPr>
            <a:picLocks noGrp="1" noChangeAspect="1" noChangeArrowheads="1"/>
          </p:cNvPicPr>
          <p:nvPr>
            <p:ph sz="quarter" idx="3"/>
          </p:nvPr>
        </p:nvPicPr>
        <p:blipFill>
          <a:blip r:embed="rId4"/>
          <a:stretch>
            <a:fillRect/>
          </a:stretch>
        </p:blipFill>
        <p:spPr>
          <a:xfrm>
            <a:off x="684213" y="3573463"/>
            <a:ext cx="4681537" cy="2292350"/>
          </a:xfrm>
          <a:noFill/>
        </p:spPr>
      </p:pic>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Rectangle 2"/>
          <p:cNvSpPr>
            <a:spLocks noGrp="1" noChangeArrowheads="1"/>
          </p:cNvSpPr>
          <p:nvPr>
            <p:ph type="title"/>
          </p:nvPr>
        </p:nvSpPr>
        <p:spPr/>
        <p:txBody>
          <a:bodyPr/>
          <a:lstStyle/>
          <a:p>
            <a:r>
              <a:rPr lang="zh-CN" altLang="en-US" sz="2800">
                <a:ea typeface="宋体" pitchFamily="2" charset="-122"/>
              </a:rPr>
              <a:t>三、</a:t>
            </a:r>
            <a:r>
              <a:rPr lang="zh-CN" altLang="en-US" sz="2800"/>
              <a:t>碱对玻璃的侵蚀 </a:t>
            </a:r>
          </a:p>
        </p:txBody>
      </p:sp>
      <p:sp>
        <p:nvSpPr>
          <p:cNvPr id="27651" name="Rectangle 3"/>
          <p:cNvSpPr>
            <a:spLocks noGrp="1" noChangeArrowheads="1"/>
          </p:cNvSpPr>
          <p:nvPr>
            <p:ph type="body" idx="4294967295"/>
          </p:nvPr>
        </p:nvSpPr>
        <p:spPr>
          <a:xfrm>
            <a:off x="533400" y="1295400"/>
            <a:ext cx="8191500" cy="5105400"/>
          </a:xfrm>
        </p:spPr>
        <p:txBody>
          <a:bodyPr/>
          <a:lstStyle/>
          <a:p>
            <a:r>
              <a:rPr lang="zh-CN">
                <a:ea typeface="宋体" pitchFamily="2" charset="-122"/>
              </a:rPr>
              <a:t>碱性溶液对玻璃的侵蚀机理与水或酸不同。</a:t>
            </a:r>
          </a:p>
          <a:p>
            <a:endParaRPr lang="zh-CN">
              <a:ea typeface="宋体" pitchFamily="2" charset="-122"/>
            </a:endParaRPr>
          </a:p>
          <a:p>
            <a:r>
              <a:rPr lang="zh-CN">
                <a:ea typeface="宋体" pitchFamily="2" charset="-122"/>
              </a:rPr>
              <a:t>水或酸（包括中性盐和酸性盐）对玻璃的侵蚀只是改变、破坏或溶解（沥滤）玻璃结构组成中的</a:t>
            </a:r>
            <a:r>
              <a:rPr lang="zh-CN" altLang="zh-CN"/>
              <a:t>R </a:t>
            </a:r>
            <a:r>
              <a:rPr lang="zh-CN" altLang="zh-CN" baseline="-25000"/>
              <a:t>2</a:t>
            </a:r>
            <a:r>
              <a:rPr lang="zh-CN" altLang="zh-CN"/>
              <a:t> O</a:t>
            </a:r>
            <a:r>
              <a:rPr lang="zh-CN">
                <a:ea typeface="宋体" pitchFamily="2" charset="-122"/>
              </a:rPr>
              <a:t>、</a:t>
            </a:r>
            <a:r>
              <a:rPr lang="zh-CN" altLang="zh-CN"/>
              <a:t>RO</a:t>
            </a:r>
            <a:r>
              <a:rPr lang="zh-CN">
                <a:ea typeface="宋体" pitchFamily="2" charset="-122"/>
              </a:rPr>
              <a:t>等网络外体物质；</a:t>
            </a:r>
          </a:p>
          <a:p>
            <a:endParaRPr lang="zh-CN">
              <a:ea typeface="宋体" pitchFamily="2" charset="-122"/>
            </a:endParaRPr>
          </a:p>
          <a:p>
            <a:r>
              <a:rPr lang="zh-CN">
                <a:ea typeface="宋体" pitchFamily="2" charset="-122"/>
              </a:rPr>
              <a:t>碱性溶液不仅对网络外体氧化物起作用，而且也对玻璃结构中的硅氧骨架起溶蚀作用。 </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标题 1"/>
          <p:cNvSpPr>
            <a:spLocks noGrp="1"/>
          </p:cNvSpPr>
          <p:nvPr>
            <p:ph type="title" idx="4294967295"/>
          </p:nvPr>
        </p:nvSpPr>
        <p:spPr>
          <a:xfrm>
            <a:off x="990600" y="447675"/>
            <a:ext cx="7086600" cy="487363"/>
          </a:xfrm>
        </p:spPr>
        <p:txBody>
          <a:bodyPr/>
          <a:lstStyle/>
          <a:p>
            <a:r>
              <a:rPr lang="zh-CN" altLang="en-US">
                <a:ea typeface="宋体" pitchFamily="2" charset="-122"/>
              </a:rPr>
              <a:t>水对硅酸盐玻璃腐蚀的机理</a:t>
            </a:r>
          </a:p>
        </p:txBody>
      </p:sp>
      <p:sp>
        <p:nvSpPr>
          <p:cNvPr id="28675" name="内容占位符 2"/>
          <p:cNvSpPr>
            <a:spLocks noGrp="1"/>
          </p:cNvSpPr>
          <p:nvPr>
            <p:ph idx="4294967295"/>
          </p:nvPr>
        </p:nvSpPr>
        <p:spPr>
          <a:xfrm>
            <a:off x="4448175" y="1301750"/>
            <a:ext cx="4679950" cy="5105400"/>
          </a:xfrm>
        </p:spPr>
        <p:txBody>
          <a:bodyPr/>
          <a:lstStyle/>
          <a:p>
            <a:pPr marL="0" indent="0">
              <a:buFont typeface="Wingdings" pitchFamily="2" charset="2"/>
              <a:buNone/>
            </a:pPr>
            <a:r>
              <a:rPr lang="en-US">
                <a:solidFill>
                  <a:srgbClr val="00B050"/>
                </a:solidFill>
                <a:ea typeface="宋体" pitchFamily="2" charset="-122"/>
              </a:rPr>
              <a:t>PH</a:t>
            </a:r>
            <a:r>
              <a:rPr lang="zh-CN" altLang="en-US">
                <a:solidFill>
                  <a:srgbClr val="00B050"/>
                </a:solidFill>
                <a:ea typeface="宋体" pitchFamily="2" charset="-122"/>
              </a:rPr>
              <a:t>值影响玻璃耐久性的重要参数。</a:t>
            </a:r>
            <a:endParaRPr lang="en-US">
              <a:solidFill>
                <a:srgbClr val="00B050"/>
              </a:solidFill>
              <a:ea typeface="宋体" pitchFamily="2" charset="-122"/>
            </a:endParaRPr>
          </a:p>
          <a:p>
            <a:pPr marL="0" indent="0">
              <a:buFont typeface="Wingdings" pitchFamily="2" charset="2"/>
              <a:buNone/>
            </a:pPr>
            <a:r>
              <a:rPr lang="en-US" sz="2000">
                <a:solidFill>
                  <a:srgbClr val="0A85FF"/>
                </a:solidFill>
                <a:ea typeface="宋体" pitchFamily="2" charset="-122"/>
              </a:rPr>
              <a:t>1)PH&lt;5      </a:t>
            </a:r>
            <a:r>
              <a:rPr lang="zh-CN" altLang="en-US" sz="2000">
                <a:solidFill>
                  <a:srgbClr val="0A85FF"/>
                </a:solidFill>
                <a:ea typeface="宋体" pitchFamily="2" charset="-122"/>
              </a:rPr>
              <a:t>离子交换为主</a:t>
            </a:r>
            <a:endParaRPr lang="en-US" sz="2000">
              <a:solidFill>
                <a:srgbClr val="0A85FF"/>
              </a:solidFill>
              <a:ea typeface="宋体" pitchFamily="2" charset="-122"/>
            </a:endParaRPr>
          </a:p>
          <a:p>
            <a:pPr marL="0" indent="0">
              <a:buFont typeface="Wingdings" pitchFamily="2" charset="2"/>
              <a:buNone/>
            </a:pPr>
            <a:r>
              <a:rPr lang="en-US" sz="2000">
                <a:solidFill>
                  <a:srgbClr val="0A85FF"/>
                </a:solidFill>
                <a:ea typeface="宋体" pitchFamily="2" charset="-122"/>
              </a:rPr>
              <a:t>2)5&lt;PH&lt;9  </a:t>
            </a:r>
            <a:r>
              <a:rPr lang="zh-CN" altLang="en-US" sz="2000">
                <a:solidFill>
                  <a:srgbClr val="0A85FF"/>
                </a:solidFill>
                <a:ea typeface="宋体" pitchFamily="2" charset="-122"/>
              </a:rPr>
              <a:t>腐蚀最轻</a:t>
            </a:r>
            <a:endParaRPr lang="en-US" sz="2000">
              <a:solidFill>
                <a:srgbClr val="0A85FF"/>
              </a:solidFill>
              <a:ea typeface="宋体" pitchFamily="2" charset="-122"/>
            </a:endParaRPr>
          </a:p>
          <a:p>
            <a:pPr marL="0" indent="0">
              <a:buFont typeface="Wingdings" pitchFamily="2" charset="2"/>
              <a:buNone/>
            </a:pPr>
            <a:r>
              <a:rPr lang="en-US" sz="2000">
                <a:solidFill>
                  <a:srgbClr val="0A85FF"/>
                </a:solidFill>
                <a:ea typeface="宋体" pitchFamily="2" charset="-122"/>
              </a:rPr>
              <a:t>3)PH&gt;9      </a:t>
            </a:r>
            <a:r>
              <a:rPr lang="zh-CN" altLang="en-US" sz="2000">
                <a:solidFill>
                  <a:srgbClr val="0A85FF"/>
                </a:solidFill>
                <a:ea typeface="宋体" pitchFamily="2" charset="-122"/>
              </a:rPr>
              <a:t>基体溶解为主</a:t>
            </a:r>
            <a:endParaRPr lang="en-US" sz="2000">
              <a:solidFill>
                <a:srgbClr val="0A85FF"/>
              </a:solidFill>
              <a:ea typeface="宋体" pitchFamily="2" charset="-122"/>
            </a:endParaRPr>
          </a:p>
          <a:p>
            <a:pPr marL="0" indent="0">
              <a:buFont typeface="Wingdings" pitchFamily="2" charset="2"/>
              <a:buNone/>
            </a:pPr>
            <a:endParaRPr lang="en-US">
              <a:solidFill>
                <a:srgbClr val="FF0000"/>
              </a:solidFill>
              <a:ea typeface="宋体" pitchFamily="2" charset="-122"/>
            </a:endParaRPr>
          </a:p>
          <a:p>
            <a:pPr marL="0" indent="0">
              <a:buFont typeface="Wingdings" pitchFamily="2" charset="2"/>
              <a:buNone/>
            </a:pPr>
            <a:r>
              <a:rPr lang="zh-CN" altLang="en-US">
                <a:solidFill>
                  <a:srgbClr val="FF0000"/>
                </a:solidFill>
                <a:ea typeface="宋体" pitchFamily="2" charset="-122"/>
              </a:rPr>
              <a:t>金属</a:t>
            </a:r>
            <a:r>
              <a:rPr lang="en-US">
                <a:solidFill>
                  <a:srgbClr val="FF0000"/>
                </a:solidFill>
                <a:ea typeface="宋体" pitchFamily="2" charset="-122"/>
              </a:rPr>
              <a:t>-</a:t>
            </a:r>
            <a:r>
              <a:rPr lang="zh-CN" altLang="en-US">
                <a:solidFill>
                  <a:srgbClr val="FF0000"/>
                </a:solidFill>
                <a:ea typeface="宋体" pitchFamily="2" charset="-122"/>
              </a:rPr>
              <a:t>氧键广泛与氢氧根离子配位时，溶解进行得很快，但在中性条件下，溶解最小</a:t>
            </a:r>
          </a:p>
        </p:txBody>
      </p:sp>
      <p:pic>
        <p:nvPicPr>
          <p:cNvPr id="28676" name="Picture 2"/>
          <p:cNvPicPr>
            <a:picLocks noChangeAspect="1" noChangeArrowheads="1"/>
          </p:cNvPicPr>
          <p:nvPr/>
        </p:nvPicPr>
        <p:blipFill>
          <a:blip r:embed="rId2"/>
          <a:stretch>
            <a:fillRect/>
          </a:stretch>
        </p:blipFill>
        <p:spPr bwMode="auto">
          <a:xfrm>
            <a:off x="19050" y="1268413"/>
            <a:ext cx="4481513" cy="4392612"/>
          </a:xfrm>
          <a:prstGeom prst="rect">
            <a:avLst/>
          </a:prstGeom>
          <a:noFill/>
          <a:ln w="9525">
            <a:noFill/>
            <a:miter lim="800000"/>
          </a:ln>
          <a:effectLst/>
        </p:spPr>
      </p:pic>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Rectangle 2"/>
          <p:cNvSpPr>
            <a:spLocks noGrp="1" noChangeArrowheads="1"/>
          </p:cNvSpPr>
          <p:nvPr>
            <p:ph type="title"/>
          </p:nvPr>
        </p:nvSpPr>
        <p:spPr/>
        <p:txBody>
          <a:bodyPr/>
          <a:lstStyle/>
          <a:p>
            <a:r>
              <a:rPr lang="zh-CN" altLang="en-US" sz="2800">
                <a:ea typeface="宋体" pitchFamily="2" charset="-122"/>
              </a:rPr>
              <a:t>四、</a:t>
            </a:r>
            <a:r>
              <a:rPr lang="zh-CN" altLang="en-US" sz="2800"/>
              <a:t>大气对玻璃的侵蚀 </a:t>
            </a:r>
          </a:p>
        </p:txBody>
      </p:sp>
      <p:sp>
        <p:nvSpPr>
          <p:cNvPr id="29699" name="Rectangle 3"/>
          <p:cNvSpPr>
            <a:spLocks noGrp="1" noChangeArrowheads="1"/>
          </p:cNvSpPr>
          <p:nvPr>
            <p:ph type="body" idx="4294967295"/>
          </p:nvPr>
        </p:nvSpPr>
        <p:spPr>
          <a:xfrm>
            <a:off x="533400" y="1295400"/>
            <a:ext cx="8191500" cy="5105400"/>
          </a:xfrm>
        </p:spPr>
        <p:txBody>
          <a:bodyPr/>
          <a:lstStyle/>
          <a:p>
            <a:r>
              <a:rPr lang="zh-CN" altLang="en-US"/>
              <a:t>大气的侵蚀实质上是水汽、CO</a:t>
            </a:r>
            <a:r>
              <a:rPr lang="zh-CN" altLang="en-US" baseline="-25000"/>
              <a:t>2 </a:t>
            </a:r>
            <a:r>
              <a:rPr lang="zh-CN" altLang="en-US"/>
              <a:t>、SO</a:t>
            </a:r>
            <a:r>
              <a:rPr lang="zh-CN" altLang="en-US" baseline="-25000"/>
              <a:t>2</a:t>
            </a:r>
            <a:r>
              <a:rPr lang="zh-CN" altLang="en-US"/>
              <a:t> 等作用的总和。玻璃受潮湿大气的侵蚀过程首先开始于玻璃表面。玻璃表面的某些离子吸附了空气中的水分子，在玻璃表面形成了一层薄薄的水膜，</a:t>
            </a:r>
          </a:p>
          <a:p>
            <a:r>
              <a:rPr lang="zh-CN" altLang="en-US" sz="2400">
                <a:ea typeface="宋体" pitchFamily="2" charset="-122"/>
              </a:rPr>
              <a:t>1）</a:t>
            </a:r>
            <a:r>
              <a:rPr lang="zh-CN" altLang="en-US" sz="2400"/>
              <a:t>如果玻璃组成中R </a:t>
            </a:r>
            <a:r>
              <a:rPr lang="zh-CN" altLang="en-US" sz="2400" baseline="-25000"/>
              <a:t>2</a:t>
            </a:r>
            <a:r>
              <a:rPr lang="zh-CN" altLang="en-US" sz="2400"/>
              <a:t> O等含量少，这种薄膜形成后就不再继续发展；</a:t>
            </a:r>
          </a:p>
          <a:p>
            <a:r>
              <a:rPr lang="zh-CN" altLang="en-US" sz="2400">
                <a:ea typeface="宋体" pitchFamily="2" charset="-122"/>
              </a:rPr>
              <a:t>2）</a:t>
            </a:r>
            <a:r>
              <a:rPr lang="zh-CN" altLang="en-US" sz="2400"/>
              <a:t>如果玻璃组成中R </a:t>
            </a:r>
            <a:r>
              <a:rPr lang="zh-CN" altLang="en-US" sz="2400" baseline="-25000"/>
              <a:t>2</a:t>
            </a:r>
            <a:r>
              <a:rPr lang="zh-CN" altLang="en-US" sz="2400"/>
              <a:t> O含量较多，则被吸附的水膜会变成碱金属氢氧化物的溶液，并进一步吸附水，同时使玻</a:t>
            </a:r>
            <a:r>
              <a:rPr lang="zh-CN" altLang="en-US" sz="2400">
                <a:ea typeface="宋体" pitchFamily="2" charset="-122"/>
              </a:rPr>
              <a:t>璃表面受到破坏。</a:t>
            </a:r>
            <a:endParaRPr lang="zh-CN" altLang="en-US" sz="2400"/>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Rectangle 2"/>
          <p:cNvSpPr>
            <a:spLocks noGrp="1" noChangeArrowheads="1"/>
          </p:cNvSpPr>
          <p:nvPr>
            <p:ph type="title"/>
          </p:nvPr>
        </p:nvSpPr>
        <p:spPr>
          <a:xfrm>
            <a:off x="990600" y="46038"/>
            <a:ext cx="7086600" cy="1223962"/>
          </a:xfrm>
        </p:spPr>
        <p:txBody>
          <a:bodyPr/>
          <a:lstStyle/>
          <a:p>
            <a:r>
              <a:rPr lang="zh-CN" altLang="en-US">
                <a:ea typeface="宋体" pitchFamily="2" charset="-122"/>
              </a:rPr>
              <a:t>四、</a:t>
            </a:r>
            <a:r>
              <a:rPr lang="zh-CN" altLang="en-US"/>
              <a:t>大气对玻璃的侵蚀 </a:t>
            </a:r>
          </a:p>
        </p:txBody>
      </p:sp>
      <p:sp>
        <p:nvSpPr>
          <p:cNvPr id="30723" name="Rectangle 3"/>
          <p:cNvSpPr>
            <a:spLocks noGrp="1" noChangeArrowheads="1"/>
          </p:cNvSpPr>
          <p:nvPr>
            <p:ph type="body" idx="4294967295"/>
          </p:nvPr>
        </p:nvSpPr>
        <p:spPr>
          <a:xfrm>
            <a:off x="252413" y="1295400"/>
            <a:ext cx="8712200" cy="5105400"/>
          </a:xfrm>
        </p:spPr>
        <p:txBody>
          <a:bodyPr/>
          <a:lstStyle/>
          <a:p>
            <a:r>
              <a:rPr lang="zh-CN" altLang="en-US" sz="2400"/>
              <a:t>实践证明，水汽比水溶液具有更大的侵蚀性。</a:t>
            </a:r>
            <a:r>
              <a:rPr lang="zh-CN" altLang="en-US" sz="2400">
                <a:solidFill>
                  <a:srgbClr val="FF0000"/>
                </a:solidFill>
                <a:ea typeface="宋体" pitchFamily="2" charset="-122"/>
              </a:rPr>
              <a:t>？</a:t>
            </a:r>
            <a:r>
              <a:rPr lang="zh-CN" altLang="en-US" sz="2400"/>
              <a:t>水溶液对玻璃的侵蚀是在大量水存在的情况下进行的，因此从玻璃中释出的碱（Na+离子）不断转入水溶液中（不断稀释）。所以在侵蚀的过程中，玻璃表面附近水的pH值没有明显的改变。而水汽则不然，它是以微粒水滴粘附于玻璃的表面。玻璃中释出的碱不能被移走，而是在玻璃表面的水膜中不断积累。随着侵蚀的进行，碱浓度越来越大，pH值迅速上升，最后类似于碱液对玻璃的侵蚀。从而大大加速了玻璃的侵蚀。因此水汽对玻璃的侵蚀先是以离子交换为主的释碱过程，后来逐步过渡到以破坏网络为主的溶蚀过程，即水汽比水对玻璃的侵蚀更强烈。在高温、高压下使用的水位计玻璃侵蚀特别严重，就是与水汽的侵蚀特性有关。</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https://d.book118.com/746145010140010040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Default Design">
  <a:themeElements>
    <a:clrScheme name="2_Default Design 3">
      <a:dk1>
        <a:srgbClr val="000000"/>
      </a:dk1>
      <a:lt1>
        <a:srgbClr val="FFFFFF"/>
      </a:lt1>
      <a:dk2>
        <a:srgbClr val="003366"/>
      </a:dk2>
      <a:lt2>
        <a:srgbClr val="C0C0C0"/>
      </a:lt2>
      <a:accent1>
        <a:srgbClr val="4EA7EA"/>
      </a:accent1>
      <a:accent2>
        <a:srgbClr val="93C052"/>
      </a:accent2>
      <a:accent3>
        <a:srgbClr val="FFFFFF"/>
      </a:accent3>
      <a:accent4>
        <a:srgbClr val="000000"/>
      </a:accent4>
      <a:accent5>
        <a:srgbClr val="B2D0F3"/>
      </a:accent5>
      <a:accent6>
        <a:srgbClr val="85AE49"/>
      </a:accent6>
      <a:hlink>
        <a:srgbClr val="9999FF"/>
      </a:hlink>
      <a:folHlink>
        <a:srgbClr val="855ADA"/>
      </a:folHlink>
    </a:clrScheme>
    <a:fontScheme name="2_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0" i="0" u="none" strike="noStrike" cap="none" normalizeH="0" baseline="-25000" smtClean="0">
            <a:ln>
              <a:noFill/>
            </a:ln>
            <a:solidFill>
              <a:schemeClr val="tx1"/>
            </a:solidFill>
            <a:effectLst/>
            <a:latin typeface="Arial"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0" i="0" u="none" strike="noStrike" cap="none" normalizeH="0" baseline="-25000" smtClean="0">
            <a:ln>
              <a:noFill/>
            </a:ln>
            <a:solidFill>
              <a:schemeClr val="tx1"/>
            </a:solidFill>
            <a:effectLst/>
            <a:latin typeface="Arial" pitchFamily="34" charset="0"/>
            <a:ea typeface="宋体" pitchFamily="2" charset="-122"/>
          </a:defRPr>
        </a:defPPr>
      </a:lstStyle>
    </a:lnDef>
  </a:objectDefaults>
  <a:extraClrSchemeLst>
    <a:extraClrScheme>
      <a:clrScheme name="2_Default Design 1">
        <a:dk1>
          <a:srgbClr val="000000"/>
        </a:dk1>
        <a:lt1>
          <a:srgbClr val="FFFFFF"/>
        </a:lt1>
        <a:dk2>
          <a:srgbClr val="193583"/>
        </a:dk2>
        <a:lt2>
          <a:srgbClr val="C0C0C0"/>
        </a:lt2>
        <a:accent1>
          <a:srgbClr val="E46C22"/>
        </a:accent1>
        <a:accent2>
          <a:srgbClr val="14CAEE"/>
        </a:accent2>
        <a:accent3>
          <a:srgbClr val="FFFFFF"/>
        </a:accent3>
        <a:accent4>
          <a:srgbClr val="000000"/>
        </a:accent4>
        <a:accent5>
          <a:srgbClr val="EFBAAB"/>
        </a:accent5>
        <a:accent6>
          <a:srgbClr val="11B7D8"/>
        </a:accent6>
        <a:hlink>
          <a:srgbClr val="6A6AE2"/>
        </a:hlink>
        <a:folHlink>
          <a:srgbClr val="66A444"/>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3366"/>
        </a:dk2>
        <a:lt2>
          <a:srgbClr val="C0C0C0"/>
        </a:lt2>
        <a:accent1>
          <a:srgbClr val="76CA2A"/>
        </a:accent1>
        <a:accent2>
          <a:srgbClr val="E5772D"/>
        </a:accent2>
        <a:accent3>
          <a:srgbClr val="FFFFFF"/>
        </a:accent3>
        <a:accent4>
          <a:srgbClr val="000000"/>
        </a:accent4>
        <a:accent5>
          <a:srgbClr val="BDE1AC"/>
        </a:accent5>
        <a:accent6>
          <a:srgbClr val="CF6B28"/>
        </a:accent6>
        <a:hlink>
          <a:srgbClr val="1A50B2"/>
        </a:hlink>
        <a:folHlink>
          <a:srgbClr val="855ADA"/>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3366"/>
        </a:dk2>
        <a:lt2>
          <a:srgbClr val="C0C0C0"/>
        </a:lt2>
        <a:accent1>
          <a:srgbClr val="4EA7EA"/>
        </a:accent1>
        <a:accent2>
          <a:srgbClr val="93C052"/>
        </a:accent2>
        <a:accent3>
          <a:srgbClr val="FFFFFF"/>
        </a:accent3>
        <a:accent4>
          <a:srgbClr val="000000"/>
        </a:accent4>
        <a:accent5>
          <a:srgbClr val="B2D0F3"/>
        </a:accent5>
        <a:accent6>
          <a:srgbClr val="85AE49"/>
        </a:accent6>
        <a:hlink>
          <a:srgbClr val="9999FF"/>
        </a:hlink>
        <a:folHlink>
          <a:srgbClr val="855ADA"/>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2_Default Design_3">
  <a:themeElements>
    <a:clrScheme name="2_Default Design_3 3">
      <a:dk1>
        <a:srgbClr val="000000"/>
      </a:dk1>
      <a:lt1>
        <a:srgbClr val="FFFFFF"/>
      </a:lt1>
      <a:dk2>
        <a:srgbClr val="003366"/>
      </a:dk2>
      <a:lt2>
        <a:srgbClr val="C0C0C0"/>
      </a:lt2>
      <a:accent1>
        <a:srgbClr val="4EA7EA"/>
      </a:accent1>
      <a:accent2>
        <a:srgbClr val="93C052"/>
      </a:accent2>
      <a:accent3>
        <a:srgbClr val="FFFFFF"/>
      </a:accent3>
      <a:accent4>
        <a:srgbClr val="000000"/>
      </a:accent4>
      <a:accent5>
        <a:srgbClr val="B2D0F3"/>
      </a:accent5>
      <a:accent6>
        <a:srgbClr val="85AE49"/>
      </a:accent6>
      <a:hlink>
        <a:srgbClr val="9999FF"/>
      </a:hlink>
      <a:folHlink>
        <a:srgbClr val="855ADA"/>
      </a:folHlink>
    </a:clrScheme>
    <a:fontScheme name="2_Default Design_3">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0" i="0" u="none" strike="noStrike" cap="none" normalizeH="0" baseline="-25000" smtClean="0">
            <a:ln>
              <a:noFill/>
            </a:ln>
            <a:solidFill>
              <a:schemeClr val="tx1"/>
            </a:solidFill>
            <a:effectLst/>
            <a:latin typeface="Arial"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0" i="0" u="none" strike="noStrike" cap="none" normalizeH="0" baseline="-25000" smtClean="0">
            <a:ln>
              <a:noFill/>
            </a:ln>
            <a:solidFill>
              <a:schemeClr val="tx1"/>
            </a:solidFill>
            <a:effectLst/>
            <a:latin typeface="Arial" pitchFamily="34" charset="0"/>
            <a:ea typeface="宋体" pitchFamily="2" charset="-122"/>
          </a:defRPr>
        </a:defPPr>
      </a:lstStyle>
    </a:lnDef>
  </a:objectDefaults>
  <a:extraClrSchemeLst>
    <a:extraClrScheme>
      <a:clrScheme name="2_Default Design_3 1">
        <a:dk1>
          <a:srgbClr val="000000"/>
        </a:dk1>
        <a:lt1>
          <a:srgbClr val="FFFFFF"/>
        </a:lt1>
        <a:dk2>
          <a:srgbClr val="193583"/>
        </a:dk2>
        <a:lt2>
          <a:srgbClr val="C0C0C0"/>
        </a:lt2>
        <a:accent1>
          <a:srgbClr val="E46C22"/>
        </a:accent1>
        <a:accent2>
          <a:srgbClr val="14CAEE"/>
        </a:accent2>
        <a:accent3>
          <a:srgbClr val="FFFFFF"/>
        </a:accent3>
        <a:accent4>
          <a:srgbClr val="000000"/>
        </a:accent4>
        <a:accent5>
          <a:srgbClr val="EFBAAB"/>
        </a:accent5>
        <a:accent6>
          <a:srgbClr val="11B7D8"/>
        </a:accent6>
        <a:hlink>
          <a:srgbClr val="6A6AE2"/>
        </a:hlink>
        <a:folHlink>
          <a:srgbClr val="66A444"/>
        </a:folHlink>
      </a:clrScheme>
      <a:clrMap bg1="lt1" tx1="dk1" bg2="lt2" tx2="dk2" accent1="accent1" accent2="accent2" accent3="accent3" accent4="accent4" accent5="accent5" accent6="accent6" hlink="hlink" folHlink="folHlink"/>
    </a:extraClrScheme>
    <a:extraClrScheme>
      <a:clrScheme name="2_Default Design_3 2">
        <a:dk1>
          <a:srgbClr val="000000"/>
        </a:dk1>
        <a:lt1>
          <a:srgbClr val="FFFFFF"/>
        </a:lt1>
        <a:dk2>
          <a:srgbClr val="003366"/>
        </a:dk2>
        <a:lt2>
          <a:srgbClr val="C0C0C0"/>
        </a:lt2>
        <a:accent1>
          <a:srgbClr val="76CA2A"/>
        </a:accent1>
        <a:accent2>
          <a:srgbClr val="E5772D"/>
        </a:accent2>
        <a:accent3>
          <a:srgbClr val="FFFFFF"/>
        </a:accent3>
        <a:accent4>
          <a:srgbClr val="000000"/>
        </a:accent4>
        <a:accent5>
          <a:srgbClr val="BDE1AC"/>
        </a:accent5>
        <a:accent6>
          <a:srgbClr val="CF6B28"/>
        </a:accent6>
        <a:hlink>
          <a:srgbClr val="1A50B2"/>
        </a:hlink>
        <a:folHlink>
          <a:srgbClr val="855ADA"/>
        </a:folHlink>
      </a:clrScheme>
      <a:clrMap bg1="lt1" tx1="dk1" bg2="lt2" tx2="dk2" accent1="accent1" accent2="accent2" accent3="accent3" accent4="accent4" accent5="accent5" accent6="accent6" hlink="hlink" folHlink="folHlink"/>
    </a:extraClrScheme>
    <a:extraClrScheme>
      <a:clrScheme name="2_Default Design_3 3">
        <a:dk1>
          <a:srgbClr val="000000"/>
        </a:dk1>
        <a:lt1>
          <a:srgbClr val="FFFFFF"/>
        </a:lt1>
        <a:dk2>
          <a:srgbClr val="003366"/>
        </a:dk2>
        <a:lt2>
          <a:srgbClr val="C0C0C0"/>
        </a:lt2>
        <a:accent1>
          <a:srgbClr val="4EA7EA"/>
        </a:accent1>
        <a:accent2>
          <a:srgbClr val="93C052"/>
        </a:accent2>
        <a:accent3>
          <a:srgbClr val="FFFFFF"/>
        </a:accent3>
        <a:accent4>
          <a:srgbClr val="000000"/>
        </a:accent4>
        <a:accent5>
          <a:srgbClr val="B2D0F3"/>
        </a:accent5>
        <a:accent6>
          <a:srgbClr val="85AE49"/>
        </a:accent6>
        <a:hlink>
          <a:srgbClr val="9999FF"/>
        </a:hlink>
        <a:folHlink>
          <a:srgbClr val="855ADA"/>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27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27</vt:i4>
      </vt:variant>
    </vt:vector>
  </HeadingPairs>
  <TitlesOfParts>
    <vt:vector baseType="lpstr" size="32">
      <vt:lpstr>Arial</vt:lpstr>
      <vt:lpstr>Calibri</vt:lpstr>
      <vt:lpstr>Wingdings</vt:lpstr>
      <vt:lpstr>宋体</vt:lpstr>
      <vt:lpstr>Office Theme</vt:lpstr>
      <vt:lpstr>选那本教材？</vt:lpstr>
      <vt:lpstr>《陶瓷腐蚀》内容简介</vt:lpstr>
      <vt:lpstr>结论：这本书比较难！</vt:lpstr>
      <vt:lpstr>无机非金属材料腐蚀的危害的确挺大的</vt:lpstr>
      <vt:lpstr>PowerPoint Presentation</vt:lpstr>
      <vt:lpstr>有些情况下的腐蚀是有益的</vt:lpstr>
      <vt:lpstr>结论</vt:lpstr>
      <vt:lpstr>PowerPoint Presentation</vt:lpstr>
      <vt:lpstr>一、玻璃腐蚀的现象</vt:lpstr>
      <vt:lpstr>一、水对硅酸盐玻璃的腐蚀</vt:lpstr>
      <vt:lpstr>一、水对硅酸盐玻璃的腐蚀</vt:lpstr>
      <vt:lpstr>一、水对硅酸盐玻璃的腐蚀</vt:lpstr>
      <vt:lpstr>一、水对硅酸盐玻璃的腐蚀</vt:lpstr>
      <vt:lpstr>一、水对硅酸盐玻璃的腐蚀</vt:lpstr>
      <vt:lpstr>结论</vt:lpstr>
      <vt:lpstr>二、酸对玻璃的侵蚀 </vt:lpstr>
      <vt:lpstr>二、酸对玻璃的侵蚀 </vt:lpstr>
      <vt:lpstr>二、酸对玻璃的侵蚀 </vt:lpstr>
      <vt:lpstr>三、碱对玻璃的侵蚀 </vt:lpstr>
      <vt:lpstr>三、碱对玻璃的侵蚀影响因素</vt:lpstr>
      <vt:lpstr>三、碱对玻璃的侵蚀影响因素</vt:lpstr>
      <vt:lpstr>三、碱对玻璃的侵蚀影响因素</vt:lpstr>
      <vt:lpstr>三、碱对玻璃的侵蚀 </vt:lpstr>
      <vt:lpstr>水对硅酸盐玻璃腐蚀的机理</vt:lpstr>
      <vt:lpstr>四、大气对玻璃的侵蚀 </vt:lpstr>
      <vt:lpstr>四、大气对玻璃的侵蚀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2024-09-07T02:40:37.439</cp:lastPrinted>
  <dcterms:created xsi:type="dcterms:W3CDTF">2024-09-06T18:40:37Z</dcterms:created>
  <dcterms:modified xsi:type="dcterms:W3CDTF">2024-09-06T18:40:38Z</dcterms:modified>
</cp:coreProperties>
</file>