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4" r:id="rId27"/>
  </p:sldIdLst>
  <p:sldSz cx="12192000" cy="6858000"/>
  <p:notesSz cx="6858000" cy="9144000"/>
  <p:custDataLst>
    <p:tags r:id="rId2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tags" Target="tags/tag1.xml" /><Relationship Id="rId29" Type="http://schemas.openxmlformats.org/officeDocument/2006/relationships/presProps" Target="presProps.xml" /><Relationship Id="rId3" Type="http://schemas.openxmlformats.org/officeDocument/2006/relationships/slideMaster" Target="slideMasters/slideMaster3.xml" /><Relationship Id="rId30" Type="http://schemas.openxmlformats.org/officeDocument/2006/relationships/viewProps" Target="viewProps.xml" /><Relationship Id="rId31" Type="http://schemas.openxmlformats.org/officeDocument/2006/relationships/theme" Target="theme/theme1.xml" /><Relationship Id="rId32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CA193364-C4C9-4697-AFA8-B8C7D4B361CB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7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7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7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8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8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8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3E15B9-565A-4E70-9853-3E01B82499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01649A-BE75-4D5E-94FD-3C70F6AEC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2E0559-0300-4C61-8DD5-F29C75199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550D5-DFB3-48D1-B559-F64F7B9981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BD422C6-C4B5-423D-A26E-9DAADAE9EB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912DE03-EC15-44BE-AE2C-27F9DEA0B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19BFC8-8BA8-4287-990D-99256BA998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454AAF-ECB3-4BB3-9B12-3030745CA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B82853-DC21-4923-8980-F2CC65E8D2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F54740-3722-4316-B17B-F8363351D5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7455E5-C930-43BD-B221-A1FBDCAD2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8F53917-1A2E-459E-9AFB-7BC2B513E76D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D3103D7A-4A80-4A29-A28C-B0FACB462230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2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145025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必看安全生产培训的十大要点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简介安全生产培训的重要性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安全标准和法规的必备知识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安全事故处理和应急预案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安全文化建设与员工责任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安全设施设备的维护和管理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安全生产培训成果评估与持续改进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7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结语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第一章 简介安全生产培训的重要性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什么是安全生产培训？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生产培训是指为员工提供必要的安全知识、安全技能和应急处置能力的培训活动。其目的是提高员工的安全防范意识，减少工作中的安全事故，保障员工的生命安全和健康。安全生产培训对员工和企业都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安全生产培训的基本内容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提高员工对安全重要性的认识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安全意识培养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培养员工正确操作设备的能力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安全操作技能培训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教授员工危险情况下的应对措施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应急处置能力培训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了解企业的安全规定与标准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安全规章制度学习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安全生产培训的目标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通过培训减少安全事故发生率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事故预防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确保生产过程中的安全性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安全生产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提高员工对安全问题的认知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员工安全意识提升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增强员工的安全操作技能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技能培养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安全生产培训的形式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灵活方便，节省时间成本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线上培训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提高员工处理紧急情况的能力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定期演练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真实场景演练，效果更直观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现场培训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安全生产培训是企业的基础，是保障员工安全的重要保障。只有做好安全生产培训工作，企业才能顺利发展，员工才能安心工作。让我们共同努力，关注安全生产，共创美好未来！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安全标准和法规的必备知识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8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安全法规的基本概念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安全法规对企业至关重要，它们为企业经营提供了保障。常见安全法规内容包括劳动安全、消防安全等，遵守法规对企业的发展至关重要。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安全标准的作用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2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建立安全管理体系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企业安全管理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提高安全标准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持续改进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确保安全生产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执行标准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安全生产指导文件的解读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1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提供实践指南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指导作用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4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应对安全风险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制定方案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确保合规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正确理解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方法与步骤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确定风险源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评估风险程度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制定应对方案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控制与预防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加强监管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强化培训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定期检查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安全风险评估与控制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保障员工安全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确保生产环境安全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减少生产事故发生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安全标准的重要性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关乎企业生存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企业发展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保护员工权益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员工健康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维护社会安全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社会责任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第三章 安全事故处理和应急预案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5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66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安全事故处理流程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安全事故处理流程是指针对发生的安全事故，按照规定的程序和步骤进行处理的流程。不同类型的安全事故需要采取不同的处理方式，而及时性和有效性是成功处理安全事故的关键。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应急预案的编制与执行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0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解释应急预案的重要性和必要性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重要性和必要性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2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探讨应急预案的编制原则和流程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编制原则和流程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强调应急预案的及时更新和执行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及时更新和执行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6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应急演练及效果评估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目的及重要性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安全事故应对能力提升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方法和效果评估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改进措施和执行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分析事故后的改进措施和执行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完善安全管理体系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探讨事故后不断完善安全管理体系的重要性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事故后的总结与改进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总结的重要性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强调事故后总结的重要性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安全事故应对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安全事故应对是指当事故发生时，如何正确快速地采取行动应对的过程。通过培训和演练，提升员工的安全意识和应对能力，是预防事故的重要环节。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6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4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安全文化建设与员工责任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9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安全文化的重要性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0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安全文化是指企业内部形成的关于安全的核心理念和共同价值观，对企业内外部环境的安全保障起着重要作用。企业建设安全文化不仅可以提高员工安全意识，还能有效降低事故风险，保障员工生命安全。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1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https://d.book118.com/746145025012010104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141</Paragraphs>
  <Slides>23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baseType="lpstr" size="31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必看安全生产培训的十大要点</vt:lpstr>
      <vt:lpstr>目录</vt:lpstr>
      <vt:lpstr>第一章 简介安全生产培训的重要性</vt:lpstr>
      <vt:lpstr> </vt:lpstr>
      <vt:lpstr>安全生产培训的基本内容</vt:lpstr>
      <vt:lpstr>安全生产培训的目标</vt:lpstr>
      <vt:lpstr>安全生产培训的形式</vt:lpstr>
      <vt:lpstr>结语</vt:lpstr>
      <vt:lpstr>第2章 安全标准和法规的必备知识</vt:lpstr>
      <vt:lpstr> </vt:lpstr>
      <vt:lpstr>安全标准的作用</vt:lpstr>
      <vt:lpstr>安全生产指导文件的解读</vt:lpstr>
      <vt:lpstr>安全风险评估与控制</vt:lpstr>
      <vt:lpstr>安全标准的重要性</vt:lpstr>
      <vt:lpstr>第三章 安全事故处理和应急预案</vt:lpstr>
      <vt:lpstr> </vt:lpstr>
      <vt:lpstr>应急预案的编制与执行</vt:lpstr>
      <vt:lpstr>应急演练及效果评估</vt:lpstr>
      <vt:lpstr>事故后的总结与改进</vt:lpstr>
      <vt:lpstr> </vt:lpstr>
      <vt:lpstr>第4章 安全文化建设与员工责任</vt:lpstr>
      <vt:lpstr> 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2024-09-29T14:22:36.765</cp:lastPrinted>
  <dcterms:created xsi:type="dcterms:W3CDTF">2024-09-29T06:22:36Z</dcterms:created>
  <dcterms:modified xsi:type="dcterms:W3CDTF">2024-09-29T06:22:38Z</dcterms:modified>
</cp:coreProperties>
</file>