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0BAA7-FCC4-4403-BDA8-90E1F7565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01F1F-E6DF-4A02-AF4C-184EC37AF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605CF-0F1C-43AA-BC51-244136DB3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337DE-0D1C-4B97-9BA7-ED6995D7B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50C209-DF9F-471D-B0C5-B9A73A42E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B5806F-6EBF-4DF0-B05B-564CEAFE1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5168D2-B448-46C7-88A1-7C592D4A8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64450-075D-4E8B-9051-4713D869E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72439-0C7C-40B2-B80F-3652D5EC5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7A4F2-5884-41D6-8773-16D5E272A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1FDDC-0B1A-4984-9D3B-FE19DAD89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4521500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第三课 预防脊柱弯曲异常课件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脊柱弯曲异常概述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预防脊柱弯曲异常的重要性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预防脊柱弯曲异常的措施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脊柱弯曲异常的早期发现与干预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脊柱弯曲异常的康复治疗与护理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脊柱弯曲异常概述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脊柱弯曲异常是指脊柱在发育过程中出现的形态结构异常，包括生理性弯曲和病理性弯曲。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脊柱弯曲异常定义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根据发病原因和临床表现，脊柱弯曲异常可分为先天性脊柱弯曲、姿势性脊柱弯曲和病理性脊柱弯曲。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6" b="43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脊柱弯曲异常的发病原因包括遗传因素、环境因素、生活习惯等。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脊柱弯曲异常不仅影响外观，还可能引起疼痛、活动受限等症状，严重时可能影响心肺功能。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发病原因及危害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000" b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脊柱弯曲异常患者可能出现姿势异常、疼痛、活动受限等症状。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医生通过观察患者姿势、触摸脊柱、拍摄X光片等方法进行诊断。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预防脊柱弯曲异常的重要性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768" b="1576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214" b="52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保护脊柱健康，预防并发症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保持脊柱正常生理曲度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通过正确的坐姿、站姿和运动，保持脊柱的正常生理曲度，避免过度弯曲或伸展。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防止脊柱损伤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避免长时间保持同一姿势，如长时间久坐或站立，以减少脊柱受到的压力和损伤。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预防脊柱疾病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通过预防脊柱弯曲异常，可以降低患脊柱疾病的风险，如颈椎病、腰椎间盘突出等。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保持正确的姿势可以改善体态，提高自信心和舒适度。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改善体态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9917" b="19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减少疼痛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00" b="1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通过预防脊柱弯曲异常，可以减少因姿势不良引起的疼痛和不适。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保持健康的脊柱可以更好地享受生活和工作，提高生活质量。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提高生活质量，减少疼痛和不适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正确的姿势有助于骨骼的正常发育，避免因姿势不良引起的骨骼畸形。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88" r="48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促进骨骼发育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正确的姿势有助于肌肉的正常发育，提高肌肉力量和耐力。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促进肌肉发育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正确的姿势有助于神经系统的正常发育，提高感知和运动能力。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促进神经系统发育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预防脊柱弯曲异常对生长发育的影响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https://d.book118.com/746145215004010033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2024-09-01T10:15:31.271</cp:lastPrinted>
  <dcterms:created xsi:type="dcterms:W3CDTF">2024-09-01T02:15:31Z</dcterms:created>
  <dcterms:modified xsi:type="dcterms:W3CDTF">2024-09-01T02:15:33Z</dcterms:modified>
</cp:coreProperties>
</file>