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08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04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D8E24-EA69-413D-9000-9EA3EDE5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9782-7FD7-4B20-98A9-026371D56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76C70-22D3-4932-ACB0-82D7BCD5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62C2D-8A98-4C96-8585-371F3A3D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A0A15-41D8-45D6-B814-AE8BEB5B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1D86C-6344-4237-A0DF-C8EF7071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C9B85-F421-4FCD-81AE-46009A75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C0678-B5D4-4C8D-AA28-90AF25566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7BC7-A5B8-44FC-B888-7C47F03D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8E3F0-2BA9-4C0D-AE24-959447EA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F84C-0067-4FD0-9190-2CFDE008D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98" r:id="rId2"/>
    <p:sldLayoutId id="2147487299" r:id="rId3"/>
    <p:sldLayoutId id="2147487300" r:id="rId4"/>
    <p:sldLayoutId id="2147487301" r:id="rId5"/>
    <p:sldLayoutId id="2147487302" r:id="rId6"/>
    <p:sldLayoutId id="2147487303" r:id="rId7"/>
    <p:sldLayoutId id="2147487304" r:id="rId8"/>
    <p:sldLayoutId id="2147487305" r:id="rId9"/>
    <p:sldLayoutId id="2147487306" r:id="rId10"/>
    <p:sldLayoutId id="214748730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5000403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企业文化变革的驱动力与阻力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企业文化变革的驱动力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企业文化变革的阻力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如何推动企业文化变革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如何克服企业文化变革的阻力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企业文化变革的驱动力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https://d.book118.com/746150004031010035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MiSans Heavy</vt:lpstr>
      <vt:lpstr>MiSans Normal</vt:lpstr>
      <vt:lpstr>Wingdings</vt:lpstr>
      <vt:lpstr>Office Theme</vt:lpstr>
      <vt:lpstr>企业文化变革的驱动力与阻力</vt:lpstr>
      <vt:lpstr>目录</vt:lpstr>
      <vt:lpstr>添加章节标题</vt:lpstr>
      <vt:lpstr>企业文化变革的驱动力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2024-09-04T19:49:49.019</cp:lastPrinted>
  <dcterms:created xsi:type="dcterms:W3CDTF">2024-09-04T11:49:49Z</dcterms:created>
  <dcterms:modified xsi:type="dcterms:W3CDTF">2024-09-04T11:49:51Z</dcterms:modified>
</cp:coreProperties>
</file>