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10896-C891-4666-B26B-F26A33739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4CA8C-0E44-4204-A097-E5C735D1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CE8BE-A7B0-4847-89D0-D9EF97DBA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CE1DB-ECE5-46DE-B747-234F398E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9B77B-1159-4CE0-A34D-24E54A076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B4F3A-DEBD-4917-910E-7C24A4CD5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AD722-BE62-41B7-9E84-E65F7D4D0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3F877-6DE2-4C9F-8DBA-1DFD6E396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F9395-BC7A-4F47-AF1C-74A73042E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0201F-C375-4C13-AE82-66CFF14C2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55C7E-F032-4899-8ED3-DED4AD22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50013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小班健康我不认识你教案反思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744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活动背景及目标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活动过程及效果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幼儿表现及发展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教师反思及改进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家长反馈及意见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5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6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https://d.book118.com/746150013121010034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小班健康我不认识你教案反思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2024-09-03T17:33:45.410</cp:lastPrinted>
  <dcterms:created xsi:type="dcterms:W3CDTF">2024-09-03T09:33:45Z</dcterms:created>
  <dcterms:modified xsi:type="dcterms:W3CDTF">2024-09-03T09:33:47Z</dcterms:modified>
</cp:coreProperties>
</file>