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8D3401-D0F9-4032-81B8-2BD2F5CC89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773738-56FE-4922-8450-D9B4210E6C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F50DBD-BFDA-4D99-9112-4859B3ABDB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3CF391-8330-4E78-AE48-02820CA77C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7F61383-4EC6-4B90-9D77-6790B1E22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606528-66C7-41E1-B458-75D032966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ED54DD-9999-4271-AA6C-B1E526F07F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01F8D5-EE99-4E99-94AF-6477CFEAC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18AC53-742E-4AFD-8DFB-842E54A273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A5EEEB-8556-4AD1-A782-492FCFE46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6CF4B0-CFC5-4284-BD13-B873DA9ED7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Relationship Id="rId4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6151025011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病人护理查房PPT\n## 1.病人护理查房的基本概念与重要性\n### 1.1病人护理查房的目的和意义\n### 1.2病人护理查房的基本原则和方法\n### 1.3病人护理查房对病人康复的影响\n## 2.病人护理查房的流程与内容\n### 2.1病人护理查房的准备工作\n### 2.2病人护理查房的主要内容\n### 2.3病人护理查房的后续跟进与改进\n## 3.病人护理查房中的沟通与协作\n### 3.1病人护理查房中的有效沟通技巧\n### 3.2病人护理查房中的团队协作与分工\n### 3.3病人护理查房中如何处理突发状况\n## 4.病人护理查房的风险管理与控制\n### 4.1病人护理查房中的风险识别与评估\n### 4.2病人护理查房中的风险预防与应对措施\n### 4.3病人护理查房中的风险监控与持续改进\n## 5.病人护理查房的质量管理与提升\n### 5.1病人护理查房中的质量管理体系建立\n### 5.2病人护理查房中的质量监控与评估\n### 5.3病人护理查房中的质量持续改进与提升\n## 6.病人护理查房的经典案例与分析\n### 6.1病人护理查房中的成功案例分析\n### 6.2病人护理查房中的问题案例分析\n### 6.3病人护理查房中的经验教训与启示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病人护理查房PPT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9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病人护理查房的基本概念与重要性</a:t>
            </a:r>
            <a:endParaRPr/>
          </a:p>
        </p:txBody>
      </p:sp>
      <p:sp>
        <p:nvSpPr>
          <p:cNvPr id="130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3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24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25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2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确保病人得到专业的护理服务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提高病人的满意度和舒适度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减少病人的并发症和死亡率</a:t>
                </a:r>
                <a:endParaRPr/>
              </a:p>
            </p:txBody>
          </p:sp>
          <p:sp>
            <p:nvSpPr>
              <p:cNvPr id="22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提高病人的护理质量</a:t>
                </a:r>
                <a:endParaRPr/>
              </a:p>
            </p:txBody>
          </p:sp>
        </p:grpSp>
        <p:grpSp>
          <p:nvGrpSpPr>
            <p:cNvPr id="228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2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加强护理团队之间的信息共享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提高护理团队的工作效率和协作能力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减少护理差错和纠纷的发生</a:t>
                </a:r>
                <a:endParaRPr/>
              </a:p>
            </p:txBody>
          </p:sp>
          <p:sp>
            <p:nvSpPr>
              <p:cNvPr id="23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促进护理团队的协作与沟通</a:t>
                </a:r>
                <a:endParaRPr/>
              </a:p>
            </p:txBody>
          </p:sp>
        </p:grpSp>
        <p:grpSp>
          <p:nvGrpSpPr>
            <p:cNvPr id="231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3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通过查房发现护理教育中的不足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提高护理教育的针对性和实效性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培养高素质的护理人才队伍</a:t>
                </a:r>
                <a:endParaRPr/>
              </a:p>
            </p:txBody>
          </p:sp>
          <p:sp>
            <p:nvSpPr>
              <p:cNvPr id="233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提高护理教育的质量</a:t>
                </a:r>
                <a:endParaRPr/>
              </a:p>
            </p:txBody>
          </p:sp>
        </p:grpSp>
      </p:grpSp>
      <p:pic>
        <p:nvPicPr>
          <p:cNvPr id="234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35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36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37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病人护理查房的目的和意义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的基本原则</a:t>
                </a:r>
                <a:endParaRPr/>
              </a:p>
            </p:txBody>
          </p:sp>
          <p:sp>
            <p:nvSpPr>
              <p:cNvPr id="24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以病人为中心，关注病人的需求和权益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保证查房过程的客观、公正和真实性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促进护理团队之间的互动和交流</a:t>
                </a:r>
                <a:endParaRPr/>
              </a:p>
            </p:txBody>
          </p:sp>
          <p:sp>
            <p:nvSpPr>
              <p:cNvPr id="24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的基本方法</a:t>
                </a:r>
                <a:endParaRPr/>
              </a:p>
            </p:txBody>
          </p:sp>
          <p:sp>
            <p:nvSpPr>
              <p:cNvPr id="25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采用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望、闻、问、切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的查房方法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护理病历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护理计划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进行查房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护理质量评估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持续改进</a:t>
                </a:r>
                <a:endParaRPr/>
              </a:p>
            </p:txBody>
          </p:sp>
          <p:sp>
            <p:nvSpPr>
              <p:cNvPr id="25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病人护理查房的基本原则和方法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8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59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60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6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促进病人的康复进程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通过查房发现病人的护理问题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制定针对性的护理措施和康复计划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及时发现和处理病人的并发症和不适</a:t>
                </a:r>
                <a:endParaRPr/>
              </a:p>
            </p:txBody>
          </p:sp>
          <p:sp>
            <p:nvSpPr>
              <p:cNvPr id="263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4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6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提高病人的生活质量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通过查房关注病人的心理和社会需求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提供个性化的护理服务和关怀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帮助病人建立良好的生活习惯和康复信心</a:t>
                </a:r>
                <a:endParaRPr/>
              </a:p>
            </p:txBody>
          </p:sp>
          <p:sp>
            <p:nvSpPr>
              <p:cNvPr id="267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8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6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减少病人的医疗费用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通过查房提高护理服务的质量和效率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减少病人的住院时间和再次住院率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降低病人的医疗费用负担</a:t>
                </a:r>
                <a:endParaRPr/>
              </a:p>
            </p:txBody>
          </p:sp>
          <p:sp>
            <p:nvSpPr>
              <p:cNvPr id="271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7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病人护理查房对病人康复的影响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4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病人护理查房的流程与内容</a:t>
            </a:r>
            <a:endParaRPr/>
          </a:p>
        </p:txBody>
      </p:sp>
      <p:sp>
        <p:nvSpPr>
          <p:cNvPr id="275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7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78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79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了解病人的基本情况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病人的年龄、性别、病史等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病人的病情、治疗和护理方案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病人的心理和社交需求</a:t>
                </a:r>
                <a:endParaRPr/>
              </a:p>
            </p:txBody>
          </p:sp>
          <p:pic>
            <p:nvPicPr>
              <p:cNvPr id="2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83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8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准备查房所需的物品和设备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护理病历、护理计划等文件资料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查房所需的检查设备和仪器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查房所需的记录工具和表格</a:t>
                </a:r>
                <a:endParaRPr/>
              </a:p>
            </p:txBody>
          </p:sp>
          <p:pic>
            <p:nvPicPr>
              <p:cNvPr id="287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88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89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安排查房的时间和人员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确定查房的时间和顺序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安排护理团队的成员参加查房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邀请相关专家和医生参与查房</a:t>
                </a:r>
                <a:endParaRPr/>
              </a:p>
            </p:txBody>
          </p:sp>
          <p:pic>
            <p:nvPicPr>
              <p:cNvPr id="292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病人护理查房的准备工作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96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97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98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9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病人的病情评估</a:t>
                </a:r>
                <a:endParaRPr/>
              </a:p>
            </p:txBody>
          </p:sp>
          <p:sp>
            <p:nvSpPr>
              <p:cNvPr id="300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了解病人的病情变化和并发症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分析病人的护理需求和风险因素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评估病人的治疗效果和康复进程</a:t>
                </a:r>
                <a:endParaRPr/>
              </a:p>
            </p:txBody>
          </p:sp>
        </p:grpSp>
        <p:grpSp>
          <p:nvGrpSpPr>
            <p:cNvPr id="301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302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护理计划的实施与调整</a:t>
                </a:r>
                <a:endParaRPr/>
              </a:p>
            </p:txBody>
          </p:sp>
          <p:sp>
            <p:nvSpPr>
              <p:cNvPr id="30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检查护理计划的执行情况和效果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根据病人的病情变化调整护理计划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持续关注病人的需求和满意度</a:t>
                </a:r>
                <a:endParaRPr/>
              </a:p>
            </p:txBody>
          </p:sp>
        </p:grpSp>
        <p:grpSp>
          <p:nvGrpSpPr>
            <p:cNvPr id="305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306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7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护理团队的协作与沟通</a:t>
                </a:r>
                <a:endParaRPr/>
              </a:p>
            </p:txBody>
          </p:sp>
          <p:sp>
            <p:nvSpPr>
              <p:cNvPr id="308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分析护理团队在查房过程中的问题和不足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讨论病人的护理教育和培训需求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分享护理经验和技巧，提高团队能力</a:t>
                </a:r>
                <a:endParaRPr/>
              </a:p>
            </p:txBody>
          </p:sp>
        </p:grpSp>
      </p:grpSp>
      <p:sp>
        <p:nvSpPr>
          <p:cNvPr id="3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病人护理查房的主要内容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1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31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31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查房结果的记录与分析</a:t>
                </a:r>
                <a:endParaRPr/>
              </a:p>
            </p:txBody>
          </p:sp>
          <p:sp>
            <p:nvSpPr>
              <p:cNvPr id="31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填写查房记录表，记录查房过程和内容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分析查房结果，找出问题和改进方向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将查房结果纳入护理质量评估体系</a:t>
                </a:r>
                <a:endParaRPr/>
              </a:p>
            </p:txBody>
          </p:sp>
        </p:grpSp>
        <p:grpSp>
          <p:nvGrpSpPr>
            <p:cNvPr id="31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31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护理计划的调整与实施</a:t>
                </a:r>
                <a:endParaRPr/>
              </a:p>
            </p:txBody>
          </p:sp>
          <p:sp>
            <p:nvSpPr>
              <p:cNvPr id="31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根据查房结果调整护理计划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分配护理任务，确保计划的落实和执行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定期评估护理计划的效果和满意度</a:t>
                </a:r>
                <a:endParaRPr/>
              </a:p>
            </p:txBody>
          </p:sp>
        </p:grpSp>
        <p:grpSp>
          <p:nvGrpSpPr>
            <p:cNvPr id="31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1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护理团队的培训与指导</a:t>
                </a:r>
                <a:endParaRPr/>
              </a:p>
            </p:txBody>
          </p:sp>
          <p:sp>
            <p:nvSpPr>
              <p:cNvPr id="32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针对查房中发现的问题进行培训和指导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分享查房中的成功经验和教训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提高护理团队的协作和沟通能力</a:t>
                </a:r>
                <a:endParaRPr/>
              </a:p>
            </p:txBody>
          </p:sp>
        </p:grpSp>
      </p:grpSp>
      <p:pic>
        <p:nvPicPr>
          <p:cNvPr id="32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3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病人护理查房的后续跟进与改进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2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2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2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病人护理查房中的沟通与协作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https://d.book118.com/746151025011010103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病人护理查房PPT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2024-09-28T04:10:29.638</cp:lastPrinted>
  <dcterms:created xsi:type="dcterms:W3CDTF">2024-09-27T20:10:29Z</dcterms:created>
  <dcterms:modified xsi:type="dcterms:W3CDTF">2024-09-27T20:10:31Z</dcterms:modified>
</cp:coreProperties>
</file>