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5B7CC-ABBF-40AE-8C1F-5BD9CB83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E24FE-12AE-483F-AAA8-56809FD6B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A4538-AFE8-492E-A8C3-EB16B8CB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A988F-2565-428C-A728-370D835C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F392C5-7CA6-407C-9E86-FC4A2E113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4244C-194A-49B1-956C-DD99031A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55A97-AA38-4BA2-BC31-C0E30D1A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D0BCF-BAA2-4515-85EF-6AC80D4C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2F7ED-7A84-47DD-94F1-AF79EADF1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CAD0B-F641-4A65-970D-2CC1728C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45280-E661-4F1C-9D3E-AEEB5060C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113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服装企业网络营销案例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经营范围：女装、男装、童装及配饰等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成立时间：2010年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企业名称：时尚之都服装有限公司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总部地点：中国上海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企业规模：拥有员工500余人，年销售额达5亿元人民币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中高端时尚女装，强调品质与设计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提供个性化定制服务，满足客户特殊需求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涵盖四季女装，包括连衣裙、上衣、裤子、外套等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与国内外知名设计师和品牌合作，推出联名系列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通过社交媒体平台展示品牌形象，发布时尚资讯、新品信息等内容，吸引目标客户关注。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通过举办线上活动、发起话题讨论等方式，与粉丝互动，提高用户粘性。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与时尚博主、网红等合作，借助其影响力推广品牌和产品。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合理使用关键词，提高网站在搜索引擎中的排名，增加曝光率。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优化网站架构，提高网站加载速度和用户体验。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发布高质量、原创的时尚内容，吸引搜索引擎爬虫抓取。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利用邮件营销自动化工具，提高邮件发送效率和用户响应率。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订阅用户管理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建立订阅用户数据库，收集用户信息，进行分类管理。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发送定制邮件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根据用户兴趣和需求，发送定制的时尚资讯、新品推广等邮件。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选择与品牌定位相符的合作伙伴，共同开展营销活动。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制定合理的佣金模式，激励合作伙伴推广品牌和产品。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佣金模式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对联盟营销活动进行监控和评估，优化合作伙伴策略。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https://d.book118.com/746151135221010100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2024-09-25T02:40:29.623</cp:lastPrinted>
  <dcterms:created xsi:type="dcterms:W3CDTF">2024-09-24T18:40:29Z</dcterms:created>
  <dcterms:modified xsi:type="dcterms:W3CDTF">2024-09-24T18:40:31Z</dcterms:modified>
</cp:coreProperties>
</file>