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D1F28-4232-46FF-8F02-D06C20B4D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54BEC-6615-46AB-AD8E-523347B0E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319C7-9B17-4B76-91FD-82D300D33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12DDD4-40C7-4EA1-9A11-A032F2082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313743-D004-4470-9CEC-BC3F628C7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983693-B802-4A58-9CCC-9A1450D54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3D68DF-976F-4886-80E9-69BC12E33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CB7417-F4E4-4697-8857-E36B92E85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A3F25-B185-4219-A016-226D08F70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F0A97-7FCC-4060-B375-45CD85C72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4C85B-5E05-4C4F-BB54-522C1D9D2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5324310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老年犬病后护理方法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常见问题与解答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老年犬的器官功能逐渐衰退，新陈代谢减慢，免疫力降低，容易受到疾病侵袭。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身体机能下降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牙齿磨损和脱落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50" r="13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视力与听力下降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417" r="15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老年犬的牙齿经过多年使用，会出现磨损和脱落的情况，影响咀嚼和消化功能。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老年犬的视力和听力逐渐减弱，对外界环境的感知能力下降。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老年犬的生理特点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通过有效的护理，可以改善老年犬的生活质量，减轻疾病带来的不适。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合理的护理措施有助于老年犬的康复，缩短病程，减轻病情。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良好的护理可以延长老年犬的寿命，让它们在晚年时光里保持健康和快乐。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延长寿命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老年犬病后护理的重要性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日常护理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保持食物的适口性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选择老年犬喜欢的食物，增加食欲。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控制食量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由于老年犬的消化能力下降，应适当减少每餐的食量，避免过度进食。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补充营养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在食物中添加营养补充剂，如维生素、鱼油等，以满足老年犬的营养需求。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每天带老年犬散步、玩耍，促进身体血液循环和新陈代谢。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833" r="7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避免剧烈运动和过度兴奋，以免对老年犬的心脏和其他器官造成负担。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375" b="2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留意老年犬在运动过程中的反应，如出现呼吸困难、乏力等症状，应及时停止运动并寻求兽医帮助。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监测运动反应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72" b="4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保持室内卫生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定期清洁室内环境，减少灰尘和异味，为老年犬提供一个舒适的生活环境。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控制室内温度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保持室内温度适宜，避免过冷或过热对老年犬造成不适。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提供安静的环境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减少噪音和干扰，让老年犬得到充分的休息和放松。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735" r="307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303" r="313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根据老年犬的具体病情，遵医嘱给予适当的药物，如抗生素、止痛药、抗抑郁药等。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确保药物剂量和用药时间正确，避免药物过量或不足；注意观察老年犬的反应，及时调整用药方案。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https://d.book118.com/746153243105010102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2024-09-27T05:11:12.155</cp:lastPrinted>
  <dcterms:created xsi:type="dcterms:W3CDTF">2024-09-26T21:11:12Z</dcterms:created>
  <dcterms:modified xsi:type="dcterms:W3CDTF">2024-09-26T21:11:14Z</dcterms:modified>
</cp:coreProperties>
</file>