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6" r:id="rId29"/>
  </p:sldIdLst>
  <p:sldSz cx="12192000" cy="68580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tags" Target="tags/tag1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5525BB-8956-408B-A808-07B65421F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4E4211-757F-4562-ACA4-FE7DB2EC9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6E616A-7859-40E1-B8FF-744CCD07C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4A85D5-7765-4FBB-A537-64B66C471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3218FB-F581-4436-8280-A102FC8E0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C4F76B-E607-4573-ACD6-BAA01BBBD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35CC6E-F587-4A0C-B8E9-D3A2EC87D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57C43C-5C3D-4A63-A553-F601F6FEC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372568-395B-4C6B-B495-104D3D6BE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1631D2-32EF-42CD-9A0A-752FD7D30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53C9AA-3204-4D30-8226-3493EB548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15420010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直肠癌放疗护理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放疗前准备与评估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放疗期间护理措施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放疗后随访与康复指导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放疗前准备与评估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放疗期间护理措施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放疗后随访与康复指导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放疗前准备与评估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放疗前准备与评估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向患者及其家属详细解释放疗的目的、过程、可能出现的副作用及应对措施，消除他们的恐惧和焦虑。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放疗知识普及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关注患者的心理变化，提供必要的心理疏导和支持，帮助患者建立积极的治疗态度。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患者教育与心理支持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向患者及其家属详细解释放疗的目的、过程、可能出现的副作用及应对措施，消除他们的恐惧和焦虑。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放疗知识普及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关注患者的心理变化，提供必要的心理疏导和支持，帮助患者建立积极的治疗态度。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患者教育与心理支持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068" b="1606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全面了解患者的饮食习惯、营养摄入及吸收情况，评估其营养状况，为制定个性化的饮食计划提供依据。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根据患者的营养状况评估结果，给予针对性的饮食建议，如增加蛋白质、维生素和矿物质的摄入，保持饮食均衡和多样化。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营养状况评估及饮食指导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饮食指导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营养状况评估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068" b="1606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全面了解患者的饮食习惯、营养摄入及吸收情况，评估其营养状况，为制定个性化的饮食计划提供依据。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根据患者的营养状况评估结果，给予针对性的饮食建议，如增加蛋白质、维生素和矿物质的摄入，保持饮食均衡和多样化。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营养状况评估及饮食指导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饮食指导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营养状况评估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指导患者进行肠道准备，如调整饮食、使用肠道清洁剂或灌肠等，以减少放疗过程中的肠道不适和并发症。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排便管理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教育患者保持规律的排便习惯，避免便秘或腹泻的发生。对于排便困难的患者，可给予适当的药物治疗或灌肠。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186" r="2218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肠道准备与排便管理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指导患者进行肠道准备，如调整饮食、使用肠道清洁剂或灌肠等，以减少放疗过程中的肠道不适和并发症。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排便管理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教育患者保持规律的排便习惯，避免便秘或腹泻的发生。对于排便困难的患者，可给予适当的药物治疗或灌肠。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186" r="2218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肠道准备与排便管理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16" r="2501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放疗设备介绍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向患者介绍放疗设备的基本构造、工作原理及操作流程，使其对放疗过程有更直观的了解。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在放疗前进行安全检查，确保放疗设备的正常运行及患者的安全。同时，指导患者正确佩戴和使用放疗过程中的防护用品。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放疗设备介绍及安全检查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16" r="2501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放疗设备介绍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向患者介绍放疗设备的基本构造、工作原理及操作流程，使其对放疗过程有更直观的了解。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在放疗前进行安全检查，确保放疗设备的正常运行及患者的安全。同时，指导患者正确佩戴和使用放疗过程中的防护用品。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放疗设备介绍及安全检查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放疗期间护理措施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放疗期间护理措施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保持皮肤清洁干燥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避免皮肤刺激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预防皮肤感染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观察皮肤反应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皮肤护理与预防并发症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126" r="1412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定期清洗放疗部位皮肤，避免使用刺激性强的清洁剂和护肤品。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穿着柔软、宽松、透气的衣物，避免摩擦和抓挠放疗部位皮肤。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遵医嘱局部使用抗生素药膏或皮肤保护剂，以降低感染风险。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密切关注放疗部位皮肤变化，如出现红肿、破溃、渗液等异常情况，应及时就医处理。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保持皮肤清洁干燥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避免皮肤刺激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预防皮肤感染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观察皮肤反应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皮肤护理与预防并发症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126" r="1412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定期清洗放疗部位皮肤，避免使用刺激性强的清洁剂和护肤品。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穿着柔软、宽松、透气的衣物，避免摩擦和抓挠放疗部位皮肤。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遵医嘱局部使用抗生素药膏或皮肤保护剂，以降低感染风险。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密切关注放疗部位皮肤变化，如出现红肿、破溃、渗液等异常情况，应及时就医处理。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566" r="56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肠道反应观察与处理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记录患者排便次数、性状及伴随症状，以便及时发现肠道反应。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建议患者进食易消化、少渣的食物，避免辛辣、刺激性食物，以减少肠道刺激。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根据医嘱给予止泻药、抗炎药等药物治疗，以缓解肠道反应。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鼓励患者多饮水，以保持充足的水分摄入，有助于缓解腹泻等症状。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观察排便情况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饮食调整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补充水分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566" r="56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肠道反应观察与处理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记录患者排便次数、性状及伴随症状，以便及时发现肠道反应。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建议患者进食易消化、少渣的食物，避免辛辣、刺激性食物，以减少肠道刺激。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根据医嘱给予止泻药、抗炎药等药物治疗，以缓解肠道反应。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鼓励患者多饮水，以保持充足的水分摄入，有助于缓解腹泻等症状。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观察排便情况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饮食调整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补充水分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非药物疗法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疼痛管理与舒适护理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定期评估患者的疼痛程度，了解疼痛的性质、部位及持续时间。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采用热敷、按摩等非药物疗法，帮助患者舒缓疼痛。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根据医嘱给予止痛药，以缓解患者的疼痛感。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提供心理关怀与支持，帮助患者减轻焦虑和恐惧情绪，有助于缓解疼痛。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非药物疗法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疼痛管理与舒适护理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定期评估患者的疼痛程度，了解疼痛的性质、部位及持续时间。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采用热敷、按摩等非药物疗法，帮助患者舒缓疼痛。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根据医嘱给予止痛药，以缓解患者的疼痛感。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提供心理关怀与支持，帮助患者减轻焦虑和恐惧情绪，有助于缓解疼痛。</a:t>
            </a: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主动与患者沟通，了解其心理需求和困扰，提供个性化的心理支持。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了解患者需求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情绪疏导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提供信息支持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家属参与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鼓励患者表达内心感受，倾听其诉说，给予情感上的支持和安慰。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向患者及其家属提供有关直肠癌放疗的相关知识，增强其治疗信心。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鼓励家属积极参与患者的护理工作，提供家庭支持和关爱，有助于减轻患者的心理负担。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心理关怀与支持</a:t>
              </a:r>
            </a:p>
          </p:txBody>
        </p:sp>
      </p:grp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主动与患者沟通，了解其心理需求和困扰，提供个性化的心理支持。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了解患者需求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情绪疏导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提供信息支持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家属参与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鼓励患者表达内心感受，倾听其诉说，给予情感上的支持和安慰。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向患者及其家属提供有关直肠癌放疗的相关知识，增强其治疗信心。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鼓励家属积极参与患者的护理工作，提供家庭支持和关爱，有助于减轻患者的心理负担。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心理关怀与支持</a:t>
              </a:r>
            </a:p>
          </p:txBody>
        </p:sp>
      </p:grp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放疗后随访与康复指导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放疗后随访与康复指导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患者放疗后应定期接受相关检查，如血液检查、影像学检查等，以监测病情变化及评估治疗效果。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放疗后定期复查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医生会根据检查结果对患者的病情进行全面评估，包括肿瘤退缩情况、并发症发生情况等，为后续治疗提供参考。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效果评价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定期复查与效果评价</a:t>
              </a:r>
            </a:p>
          </p:txBody>
        </p:sp>
      </p:grp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https://d.book118.com/746154200104010102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153</Paragraphs>
  <Slides>27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baseType="lpstr" size="3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2024-09-27T04:31:05.984</cp:lastPrinted>
  <dcterms:created xsi:type="dcterms:W3CDTF">2024-09-26T20:31:06Z</dcterms:created>
  <dcterms:modified xsi:type="dcterms:W3CDTF">2024-09-26T20:31:08Z</dcterms:modified>
</cp:coreProperties>
</file>