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8067A-DC93-43F9-BB19-9C02A8E3F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FC299-DE64-45EE-ADE0-0282EF105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65732-6D74-4ABE-833B-00D72AEF8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6271E-09F8-4513-B503-DAC3FFAD8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1104FE-670D-4810-9A9E-A9FF50E13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10E21-2878-4FEE-B1CF-1BDC8343B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CB843B-EE98-48F7-BA23-2B386F882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BA9C18-2A47-4AB8-90D7-80645D23A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A9F4E-9ADB-4A97-AB26-AE416DF95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92C56-BC21-4FB0-99BE-282658701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A8154-6FAC-462B-A146-52EA87F32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550310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心衰患者的护理查房教案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心衰患者的病情监测与评估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心衰患者的康复与预防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心衰患者概述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18" b="48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心衰是指心脏无法充分泵血以满足身体需要的一种状态。根据心衰的严重程度和病程，可以分为急性心衰和慢性心衰。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心衰是由于各种原因导致心脏结构和功能受损，使得心脏无法有效泵血，导致身体各器官和组织灌注不足，引发一系列症状和体征。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心衰的常见病因包括高血压、冠心病、心肌病、心脏瓣膜病等。这些疾病导致心脏结构和功能受损，引发心衰。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心衰的病理生理机制主要包括心脏重构和神经内分泌激活。心脏重构是指心脏结构和功能的改变，而神经内分泌激活则是指一系列激素和神经递质的释放，导致心脏负担加重和心肌损伤。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心衰的症状包括呼吸困难、乏力、水肿等，而体征则包括肺部啰音、心脏扩大、颈静脉怒张等。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心衰患者常常感到呼吸困难，尤其是在活动或躺下时。乏力也是心衰的常见症状，导致患者不愿意活动。水肿则常常出现在下肢和身体下垂部位。肺部啰音、心脏扩大和颈静脉怒张等体征可以通过体检发现。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心衰患者的护理评估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评估患者心衰的严重程度、症状表现、治疗效果等。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全面了解心衰患者的病情状况、认知情况、心理状态和生活环境，为制定个性化的护理计划提供依据。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认知情况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了解患者对心衰的认知程度、对治疗和护理措施的知晓情况等。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生活环境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了解患者的家庭、社会支持系统和生活习惯等。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评估患者的情绪状态、心理需求、应对方式等。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采用观察、交流、量表评估等方法进行护理评估。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通过观察、询问等方式收集患者的病情状况、认知情况、心理状态和生活环境等方面的资料。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对收集到的资料进行分析，整理出患者的护理需求和问题。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根据分析结果，制定个性化的护理计划，明确护理目标和措施。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在评估过程中，要尊重患者的隐私权，保护患者的个人信息。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尊重患者隐私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与患者沟通时，要注意语气、语速和表达方式，尽量使用患者能够理解的语言。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定期对患者进行护理评估，以便及时了解患者的病情变化和需求变化。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护理评估的注意事项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心衰患者的护理措施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https://d.book118.com/746155031011010034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2024-09-03T00:09:26.494</cp:lastPrinted>
  <dcterms:created xsi:type="dcterms:W3CDTF">2024-09-02T16:09:26Z</dcterms:created>
  <dcterms:modified xsi:type="dcterms:W3CDTF">2024-09-02T16:09:28Z</dcterms:modified>
</cp:coreProperties>
</file>