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E21E07-C9DE-4D16-AFDE-E0F75429E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A84539-9758-4679-87BE-1C6207C8C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8739B9-7E0D-4D20-AF27-B8FE1AE10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3AC576-F1E0-476F-AC8D-B9489FCA3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A4683C-A8DD-49E4-8202-78ECBFADF7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3379C6-F8EE-4B0B-A56E-EB1AB54C6A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0E0E84-2E68-489D-A5EA-0CCA7303E9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037A5B-A2CA-415F-B888-0D72ABC6F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4E1849-6623-427E-B761-6297E0045F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5E5A3-F3D4-4C54-A162-C2CE702C4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47490B-29AB-4967-BB55-8BAF9B5FC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20010502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青年干警思想动态分析报告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青年干警思想现状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思想动态变化趋势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对策建议与措施</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全面了解青年干警的思想动态，及时发现和解决存在的问题，提高干警队伍的整体素质和战斗力。</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随着社会的不断发展和进步，青年干警面临着越来越多的思想挑战和诱惑，需要加强思想教育和引导，保持正确的政治方向和职业操守。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本报告主要针对全局范围内的青年干警进行思想动态分析，包括但不限于新入职干警、基层干警、机关干警等。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采用问卷调查、个别访谈、座谈会等多种方式，全面了解青年干警的思想状况、工作生活情况、职业规划等方面的信息，并进行归纳整理和分析研究。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青年干警思想现状</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政治态度和价值观</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政治立场坚定，拥护党的领导，对国家和民族未来充满信心。</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价值观积极向上，注重个人成长与社会贡献相结合。</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关注时事政治，对国家大政方针有一定了解和认识。</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对警察职业充满热爱和敬意，有较强的职业认同感。</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认识到自身肩负的责任和使命，愿意为维护社会稳定和人民安全贡献力量。</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在工作中能够积极履行职责，勇于担当，不推诿扯皮。</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职业认同和责任感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心理健康和压力状况</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心理健康状况总体良好，能够积极应对工作和生活中的挑战。</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存在一定的压力感，但能够通过自我调节和社交互动等方式有效缓解。</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部分干警在面对复杂案情和紧急任务时，可能出现焦虑、紧张等情绪反应，需要得到及时关注和支持。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影响因素分析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社会变革与转型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当前社会正处于快速变革与转型期，各种思想观念交织，对青年干警的思想产生较大冲击。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网络信息影响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网络信息的丰富性、多元性和复杂性对青年干警的思想观念、价值取向和行为方式产生深刻影响。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社会治安形势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社会治安形势的严峻性对青年干警的工作压力、心理状态和思想动态产生一定影响。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工作环境与条件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工作环境和条件的优劣对青年干警的工作积极性、满意度和思想稳定性产生一定影响。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组织文化与氛围</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组织文化和氛围的好坏对青年干警的归属感、认同感和思想动态产生重要作用。</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工作压力与挑战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公安工作的特殊性决定了青年干警需要承受较大的工作压力和挑战，对其思想动态产生直接影响。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成长经历与教育背景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青年干警的成长经历和教育背景对其思想观念、价值取向和行为方式产生深远影响。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个性特征与心理素质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不同的个性特征和心理素质使青年干警在面对相同问题时产生不同的思想动态。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家庭因素与情感状况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家庭因素和情感状况对青年干警的思想动态产生一定影响，如家庭关系、婚恋状况等。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https://d.book118.com/746200105020010103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2024-09-28T05:58:29.762</cp:lastPrinted>
  <dcterms:created xsi:type="dcterms:W3CDTF">2024-09-27T21:58:29Z</dcterms:created>
  <dcterms:modified xsi:type="dcterms:W3CDTF">2024-09-27T21:58:31Z</dcterms:modified>
</cp:coreProperties>
</file>