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78C95-CEC9-445E-A1F8-8DA02D2D4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01AA4-8AE8-4F54-87C9-08778C2E0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C4C02-7197-4426-A2B8-66185A891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011D2-FE6B-4C4C-8D88-F4C561AEA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F9C567-8076-42F4-8A6C-D2113E7B3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001EEB-8876-4892-ABCE-4D3E6478B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C0C439-48E2-4649-A4EE-A00398A3E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F8EE09-A545-4026-B4DE-B80373741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8BD6C-CFB6-437E-8B48-59E533B47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9D99B-D452-494C-807B-6DD10833F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295DE-09DC-46A3-BFB6-8AC6AE518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002222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垃圾分类与回收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可回收垃圾识别与处理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厨余垃圾处理及利用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有害垃圾分类与处置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其他垃圾分类与处理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垃圾分类与回收体系建设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指按一定规定或标准将垃圾分类储存、投放和搬运，从而转变成公共资源的一系列活动的总称。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减少垃圾处理量和处理设备的使用，降低处理成本，减少土地资源的消耗，具有社会、经济、生态等几方面的效益。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日本、德国等国家已经实施了严格的垃圾分类制度，通过立法、教育等手段推动居民积极参与。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近年来，我国加速推行垃圾分类制度，全国46个重点城市基本建成生活垃圾分类处理系统，其他地级城市实现公共机构生活垃圾分类全覆盖。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生活垃圾基本分类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指日常生活产生的容易腐烂的生物质废弃物，包括剩菜剩饭、瓜皮果核、花卉绿植、过期食品等。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指对人体健康或自然环境造成直接或潜在危害的废弃物，包括废电池、废灯管、废药品、废油漆及其容器等。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指适宜回收和可循环再利用的废弃物，包括废纸、废塑料、废玻璃、废金属、废织物等。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指除可回收物、有害垃圾和湿垃圾以外的其他废弃物，包括卫生纸、餐巾纸、烟蒂、一次性餐具等。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可回收垃圾识别与处理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废纸类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包括报纸、期刊、图书、各种包装纸等。注意，纸巾和厕所纸由于水溶性太强不可回收。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塑料类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各种塑料袋、塑料泡沫、塑料包装、一次性塑料餐盒餐具、硬塑料、塑料牙刷、塑料杯子、矿泉水瓶等。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玻璃类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各种玻璃瓶、碎玻璃片、镜子、暖瓶等。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金属类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易拉罐、罐头盒等。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布料类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废弃衣服、桌布、洗脸巾、书包、鞋等。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纸类应尽量叠放整齐，避免揉团；瓶罐类物品应尽可能将容器内产品用尽后，清理干净后投放；厨余垃圾应做到袋装、密闭投放。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应按垃圾分类标志的提示，分别投放到指定的地点和容器中。玻璃类物品应小心轻放，以免破损。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可回收垃圾应定期定点收集，由专门的回收人员或机构进行统一处理。同时，应保持收集点的干净、整洁，避免对环境造成二次污染。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投放与收集方法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资源化利用途径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通过专门的回收渠道，将可回收垃圾中的有用物质进行提取和加工，如金属、塑料等，实现资源的再利用。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将可回收垃圾中的可燃物质进行燃烧，产生的热能可用于发电或供热等，实现能量的转化和利用。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对于部分可生物降解的垃圾，如废纸、废布料等，可通过微生物的作用进行降解和转化，生成肥料或沼气等有用物质。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物质回收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能量回收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生物降解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厨余垃圾处理及利用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高含水率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高有机质含量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高油脂含量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厨余垃圾特点与危害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厨余垃圾富含有机质，易滋生细菌和病毒，对人体健康和环境造成威胁。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厨余垃圾中含有大量油脂，易造成下水道堵塞和污染。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厨余垃圾中含有大量水分，易导致垃圾变质和产生异味。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厨余垃圾处理技术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粉碎直排技术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利用粉碎机将厨余垃圾粉碎后排入下水道，适用于小型家庭和餐饮场所。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填埋技术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将厨余垃圾运至填埋场进行填埋处理，但易产生渗滤液和臭气，对环境造成二次污染。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厌氧发酵技术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在无氧条件下，利用微生物将厨余垃圾中的有机质分解为沼气和有机肥料，适用于大型餐饮企业和食堂。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生产生物柴油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利用厨余垃圾中的油脂生产生物柴油，实现资源的循环利用。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饲养昆虫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将厨余垃圾饲养昆虫，如黑水虻等，昆虫可将垃圾中的有机质转化为自身蛋白质，同时昆虫又可作为饲料用于养殖业。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生产有机肥料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将厨余垃圾进行堆肥处理，生产出富含有机质的肥料，用于农业生产。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厨余垃圾资源化利用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有害垃圾分类与处置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https://d.book118.com/746200222211010042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2024-09-10T10:06:37.332</cp:lastPrinted>
  <dcterms:created xsi:type="dcterms:W3CDTF">2024-09-10T02:06:37Z</dcterms:created>
  <dcterms:modified xsi:type="dcterms:W3CDTF">2024-09-10T02:06:39Z</dcterms:modified>
</cp:coreProperties>
</file>