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15265F-5450-4165-8BB1-A29C6C1DE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EC6AB-1074-4290-9706-979879FEA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5415EB-1BFF-404A-8470-66D95F2F1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C1F5CA-E9CF-4B70-85DE-1C4B66A40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36E488-B3E1-42E0-AC44-84C45EF01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8688BA-156D-472A-8312-875E726F3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919812-EFEA-4AE2-B439-3B935923C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E22679-E287-41DE-AF4F-12019FD64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F192D4-0190-4CAB-9188-A796C7C39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4E3A01-BBB6-4827-B63E-8ED888496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DB1AC-EDFC-49BF-93C1-8694FACD6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201050024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东方希望核心价值观课件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东方希望简介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东方希望核心价值观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核心价值观的实践与传承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东方希望成功案例分享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东方希望简介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东方希望成立于1982年，是一家集农业、重化工业、商业地产为一体的特大型民营企业。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公司总部位于上海浦东新区，经过30多年的发展，已在全球范围内拥有多个产业基地。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东方希望致力于成为具有全球竞争力的世界一流企业，为人类进步和社会发展做出贡献。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95" b="779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东方希望在农业领域主要从事饲料、养殖、食品加工等业务，致力于提供安全、健康的食品。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重化工业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公司在重化工业领域涉及有色金属、新能源、新材料等产业，注重技术创新和环保。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东方希望商业地产板块致力于开发高品质的商业、住宅和办公项目，打造城市地标。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公司业务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东方希望在全球拥有超过5万名员工，其中中国员工占绝大多数。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员工数量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公司年营收超过千亿人民币，是中国民营企业500强之一。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营收规模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42" r="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东方希望在全球范围内拥有多个产业基地，覆盖中国、美国、欧洲等地。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产业布局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公司规模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核心价值观概述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161" b="516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核心价值观定义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核心价值观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指一个组织或个人所秉持的最基本的信念和原则，是组织行为和个体行为的准则和指南。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核心价值观的特点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稳定性、独特性、普适性和传承性。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核心价值观的作用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为组织或个人提供行为准则，指导组织或个人的决策和行动，增强组织凝聚力和竞争力，提升个人职业素养和人生价值。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凝聚组织力量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核心价值观能够凝聚组织成员的共识，增强组织凝聚力和向心力，形成强大的组织力量。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引领组织发展方向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核心价值观是组织发展的灵魂，能够引领组织朝着正确的方向发展，确保组织战略目标的实现。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提升个人职业素养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核心价值观能够塑造个人品格，提升个人职业素养和人生境界，使个人在职业生涯中不断成长和发展。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83" r="5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核心价值观的重要性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以创始人的个人信仰和理念为核心，形成初步的核心价值观。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042" r="70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初创阶段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随着组织的发展壮大，核心价值观逐渐得到完善和优化，以适应组织发展的需要。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核心价值观逐渐稳定下来，成为组织的灵魂和信仰，引领组织不断向前发展。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核心价值观的演变历程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https://d.book118.com/746201050024010032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2024-08-31T01:14:26.224</cp:lastPrinted>
  <dcterms:created xsi:type="dcterms:W3CDTF">2024-08-30T17:14:26Z</dcterms:created>
  <dcterms:modified xsi:type="dcterms:W3CDTF">2024-08-30T17:14:28Z</dcterms:modified>
</cp:coreProperties>
</file>