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695FB-2112-4D64-98DE-5EAA931B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192F-BB25-4F09-8260-01B0226F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91005-7953-4AD3-9C1A-103E70D1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F6927-E668-4BBA-B18A-8C607558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3D2D7-C2BF-4855-BADF-B2A9A893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C413D-65E4-4BDF-8EF0-4158CA0E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771B9-226D-4F6F-9B13-4656136A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AA33B-538A-4BF5-A2B1-1CEC3976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0DDE4-868D-4D99-BE59-DFC73088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BFE7A-6668-4409-A48C-218E289B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2FDD0-7CF7-4389-A259-5911677D2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414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养老服务与护理行业的品牌建设与市场竞争力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服务质量提升与顾客满意度管理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线上线下融合发展探索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养老服务与护理行业是为老年人提供生活照料、康复护理、精神慰藉等服务的综合性产业。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主要包括自理老人、半自理老人和完全不能自理老人。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包括生活照料、医疗保健、康复护理、精神慰藉、文化娱乐等。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" r="1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随着老龄化进程的加速，养老服务与护理行业市场规模不断扩大，预计未来几年将保持快速增长。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随着老年人口数量的增加和养老服务需求的提高，行业市场规模将持续扩大，同时政府政策的支持和社会资本的投入也将推动行业快速发展。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老年人对养老服务的需求呈现多元化趋势，包括生活照料、医疗保健、康复护理、精神慰藉等多个方面。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不同老年人的身体状况、生活习惯和兴趣爱好各不相同，对养老服务的需求也存在个性化差异。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随着老年人消费观念的转变和生活水平的提高，对养老服务品质的要求也越来越高。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当前养老服务与护理行业竞争激烈，包括公办养老机构、民办养老机构、社区养老服务机构等多种类型机构并存。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发展前景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随着老龄化进程的加速和政府政策的支持，养老服务与护理行业将迎来更大的发展空间和机遇。同时，行业也将面临服务质量提升、人才队伍建设等方面的挑战。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针对养老服务与护理行业的特点，明确品牌的目标受众，如老年人、家庭成员或医疗机构等。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根据目标受众的需求和行业竞争态势，提炼出品牌的核心价值，如专业、贴心、便捷等。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确定品牌核心价值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通过广告、宣传、口碑等多种途径，将品牌的核心价值准确地传递给目标受众，提高品牌认知度和美誉度。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为品牌设计易于识别且富有内涵的标识，增强品牌的视觉冲击力。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设计独特标识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在品牌传播过程中，保持视觉形象的一致性，包括色彩、字体、图片等元素的统一。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统一视觉形象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利用互联网、社交媒体、线下活动等多种渠道进行品牌传播，提高品牌的曝光度和影响力。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拓展传播途径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积极收集客户对品牌的评价和反馈，及时了解客户的需求和意见。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处理负面口碑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针对出现的负面口碑，迅速采取措施进行处理和改进，避免对品牌形象造成不良影响。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通过提高服务水平、优化服务流程等方式，提升客户满意度和忠诚度，进而提升品牌口碑。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品牌口碑管理与提升方法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某养老服务机构通过精准的品牌定位、专业的服务团队和贴心的服务内容，成功打造了高品质养老服务的品牌形象。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某护理品牌在品牌形象塑造方面独具匠心，通过统一的视觉形象设计和富有创意的广告宣传，成功吸引了大量目标客户。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某养老品牌在口碑管理方面表现出色，通过关注客户反馈、及时处理负面口碑以及不断提升服务质量，赢得了客户的信任和好评。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成功案例分享：优秀品牌打造过程剖析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根据不同地区的经济、文化、人口等特征进行市场细分，选择具有潜力的目标市场。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针对不同年龄段的老年人提供个性化的服务，满足其不同的需求。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根据老年人的健康状况提供专业化的护理服务，如康复护理、慢性病管理等。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目标市场细分与选择依据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通过提供独特的服务项目，如定制化护理计划、智能化养老服务等，形成差异化竞争优势。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组建具备专业知识和技能的护理团队，提供高品质的服务。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塑造独特的品牌形象，传递专业、可靠、贴心的价值观，提升消费者信任度。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根据市场变化、成本变动等因素灵活调整价格策略，保持市场竞争力。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根据服务成本和市场接受度制定价格策略，确保价格具有竞争力。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针对不同需求层次的老年人提供差异化的价格策略，满足其不同的消费能力。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https://d.book118.com/746204143010010050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2024-09-15T03:26:48.638</cp:lastPrinted>
  <dcterms:created xsi:type="dcterms:W3CDTF">2024-09-14T19:26:48Z</dcterms:created>
  <dcterms:modified xsi:type="dcterms:W3CDTF">2024-09-14T19:26:50Z</dcterms:modified>
</cp:coreProperties>
</file>