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EE7BD-6061-482B-84A5-739395C1C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E9D676-533F-4A7D-B12D-A6E16751F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6E629-A908-479F-909F-184FE2D01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6C03D9-0B88-47FF-BC8F-FC78EFD30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D21536-01E2-4F91-AFA6-4B0BC3645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9888FC-0F97-4A70-9279-3D0CBF2E0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116E56-573D-4297-B394-B67292ED3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4C842-509B-423C-8339-35051A58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3D24B-7E97-4587-9B17-0BB4B0878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14332E-87E3-4A37-B207-3FCF067FF3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033F9-B27B-4176-B6C3-17E48685B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050321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高二化学人教版选修三同步课件211共价键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共价键的断裂与形成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共价键的实例分析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3392" b="1339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共价键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原子之间通过共享电子形成的化学键。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电子云重叠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原子间通过电子云的相互重叠形成共价键。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共用电子对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原子间共享的电子对，形成共价键。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非金属元素之间更容易形成共价键。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非金属元素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原子轨道的重叠程度影响共价键的形成。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原子轨道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电负性相近的元素更容易形成共价键。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电负性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共价键的形成条件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共价键具有较高的稳定性，不易断裂。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可饱和性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共价键的形成有一定的方向性，电子云重叠程度影响键的方向。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共价键具有可饱和性，一个原子只能形成一定数量的共价键。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共价键的特点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极性共价键是指不同原子之间通过电子转移形成的共价键。由于原子之间的电负性差异，导致电子偏向其中一个原子，从而产生正负电荷中心不重合的现象。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极性共价键具有方向性和饱和性，其形成的分子具有特定的几何构型。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水分子中的氢氧键就是一种极性共价键，氧原子的电子偏向氧原子，导致正负电荷中心不重合。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极性共价键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非极性共价键具有饱和性和方向性，其形成的分子具有特定的几何构型。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非极性共价键是指相同原子之间形成的共价键。由于两个原子的电负性相同，电子云分布均匀，正负电荷中心重合。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氮气分子中的氮氮三键就是一种非极性共价键，两个氮原子的电子云均匀分布，正负电荷中心重合。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0" b="166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5833" b="583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非极性共价键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配位共价键是指一个原子提供空轨道，另一个原子提供孤对电子形成的共价键。这种类型的共价键通常出现在过渡金属元素和配位体之间。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配位共价键具有方向性和饱和性，其形成的分子具有特定的几何构型。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硫酸铜中的铜离子和硫酸根离子之间的配位共价键，铜离子提供空轨道，硫酸根离子提供孤对电子。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配位共价键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共价键的断裂与形成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https://d.book118.com/746205032132010045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2024-09-14T08:40:07.141</cp:lastPrinted>
  <dcterms:created xsi:type="dcterms:W3CDTF">2024-09-14T00:40:07Z</dcterms:created>
  <dcterms:modified xsi:type="dcterms:W3CDTF">2024-09-14T00:40:09Z</dcterms:modified>
</cp:coreProperties>
</file>