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97387-4B60-45F9-943D-8C8CBA7A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9A47E-2C64-4E6C-9BD1-0477AF5E3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FED50-30EA-41AD-AEC2-F01121CBE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C8EBD-528A-472B-AFD1-4E12F1F19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CE40B3-3812-46A1-B9FE-8FF3344A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0A524-80D4-4B71-A318-EA8D2778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A6E3B-E7EC-4D6D-A3F0-5E1BB4881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83402-83CB-4F5D-8FFA-A2BF738F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6C327-3973-4A04-96BE-EBA3263C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7EBA2-68BF-4BEA-9B24-5D3695363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623C5-796E-4DDB-8784-94D64CB30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0515223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项目运营管理方案数据分析与决策支持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大数据、人工智能等技术的快速发展为项目运营管理提供了有力支持。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随着市场竞争的加剧，企业需要更加精细化的运营管理以提高效率和盈利能力。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企业希望通过数据分析与决策支持，优化资源配置，提升项目运营效果。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提高项目运营效率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通过数据分析优化项目流程，减少浪费，提高项目执行效率。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提升决策质量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基于数据驱动的决策制定，降低决策风险，提高决策准确性。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实现项目可持续发展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通过长期跟踪和数据分析，不断优化项目运营策略，实现项目的可持续发展。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决策支持与优化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项目运营跟踪与评估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对项目相关的数据进行收集、清洗和整理，构建数据分析基础。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基于数据分析结果，为项目决策提供支持，包括项目计划、资源配置、风险管控等方面。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运用统计分析、机器学习等方法，对项目数据进行深入分析，发现数据背后的规律和趋势。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对项目运营过程进行跟踪监控和效果评估，确保项目目标的实现。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对收集到的原始数据进行预处理，包括数据去重、缺失值处理、异常值处理等，以保证数据质量。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将不同来源的数据进行整合，形成统一的数据视图，便于后续分析。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项目运营过程中产生的各类数据，包括用户行为数据、交易数据、产品数据等。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85" r="1208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对数据进行基本的统计描述，如均值、中位数、标准差等，以了解数据的基本特征和分布情况。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通过假设检验、置信区间等方法，对数据进行深入的统计分析，以探究变量之间的关系和影响因素。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利用图表、图像等可视化手段，直观地展示数据和分析结果，帮助决策者更好地理解数据。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常用的数据处理和分析工具，可进行数据清洗、整理、统计分析和可视化等操作。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强大的编程语言，拥有丰富的数据处理和分析库，如pandas、numpy、matplotlib等，可实现复杂的数据分析和可视化。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用于管理和查询关系型数据库的标准语言，可提取和分析存储在数据库中的项目运营数据。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专业的数据可视化工具，可将分析结果以交互式图表的形式呈现，便于决策者进行直观的数据解读和决策支持。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Tableau/Power BI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运营数据监控与评估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包括网站访问量、用户访问深度、停留时间等，用于评估项目的吸引力和用户体验。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包括注册率、购买转化率等，用于衡量项目的营销效果和盈利能力。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包括用户留存率、活跃度等，用于评估项目的用户黏性和长期价值。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定期数据报告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定期生成运营数据报告，对关键指标进行深入分析和解读，为决策提供支持。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数据预警机制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建立数据预警机制，当关键指标出现异常时及时报警，以便快速响应和调整。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通过数据可视化工具实时展示关键指标，及时发现数据异常和波动。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数据监控与报告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https://d.book118.com/746205152232010055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2024-09-23T16:30:13.246</cp:lastPrinted>
  <dcterms:created xsi:type="dcterms:W3CDTF">2024-09-23T08:30:13Z</dcterms:created>
  <dcterms:modified xsi:type="dcterms:W3CDTF">2024-09-23T08:30:15Z</dcterms:modified>
</cp:coreProperties>
</file>