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ABB93-274A-4222-B467-19927C237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3B20A-370F-4D31-A082-9E6A974F6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D73E3-336D-468F-A18D-F47299B73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71670A-BCBF-4439-8C7C-5656C62A5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7E3EB1-F7E7-4B73-AE7C-5C94C4528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3C29C3-156D-4F7E-B562-82C4626C7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49613B-06F9-4062-BC47-9053C7E4D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7A9BA6-21EA-44AB-A249-6978F76DA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C243ED-BF26-46F6-8917-23200D2A9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9418C-9EBF-4D2B-BD20-3CEE9C6B7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718F7-AF9A-4D2E-A3F4-86AA61917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210004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39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特殊工种作业人员安全管理制度的安全协调与应急处置要求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特殊工种作业人员安全管理制度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安全协调要求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应急处置要求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监督与考核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改进与优化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542" r="854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提高特殊工种作业人员的安全意识和技能，降低事故风险。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确保特殊工种作业过程中的安全协调与应急处置工作得到有效实施。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保障作业人员的人身安全和企业的生产安全。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012" r="1901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800" r="1280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指在特定条件下进行高风险、高强度或特殊作业的人员，如高空作业、电工、焊工等。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特殊工种作业人员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指针对特殊工种作业人员的安全操作规程、安全培训、安全防护等方面的管理规定。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指在作业过程中，各相关部门之间的沟通、协作和配合，以确保作业安全顺利进行。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安全协调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指在发生事故或紧急情况时，迅速采取有效措施，控制事态发展，减轻事故损失的处置行动。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1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特殊工种作业人员安全管理制度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00" b="21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特殊工种作业人员应接受专门的安全培训，内容应包括作业安全操作规程、应急处置措施、个人防护知识等。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培训时长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培训时间应根据工种危险程度和作业难度确定，一般不少于40小时，并应进行定期复训。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培训可采用理论授课、实践操作、案例分析等多种方式，确保作业人员掌握安全知识和技能。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认证机构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资格认证应由具有相关资质的机构或组织进行，确保认证的权威性和公正性。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认证内容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认证内容应包括作业人员的理论知识和实际操作能力，以及健康状况和心理素质等方面。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认证周期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资格认证的有效期一般为3-5年，到期后应进行重新认证，以确保作业人员的安全素质。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资格认证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作业规范应根据国家和地方的相关法律法规、标准以及企业的实际情况制定。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83" r="10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作业人员应严格遵守作业规范，确保作业安全。同时，企业应加强监督检查，对违反规范的行为进行严肃处理。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规范执行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042" r="130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作业规范应随着法律法规、标准以及企业实际情况的变化及时更新，以确保其时效性和适用性。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规范更新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审查内容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定期审查应包括作业人员的资格认证情况、作业规范执行情况、安全培训情况等方面。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审查周期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定期审查的周期一般为1-2年，也可根据实际情况进行调整。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审查结果处理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对于审查中发现的问题，应及时进行整改，并对不合格人员进行重新培训或取缔其作业资格。同时，应建立奖惩机制，对表现优秀的作业人员进行表彰和奖励，以提高其安全意识和责任心。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定期审查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安全协调要求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建立信息共享平台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各部门应建立信息共享平台，及时传递安全信息，提高安全协调效率。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建立定期沟通机制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各部门应定期召开安全协调会议，分享安全信息，共同解决安全问题。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明确职责分工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各部门应明确职责分工，确保在安全管理工作中各司其职，形成合力。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部门间协调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作业前应对现场进行安全检查，确保作业环境安全可靠。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现场安全检查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458" r="9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作业过程监管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625" r="13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作业人员应接受安全培训，熟悉作业流程和安全操作规程。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作业过程中应加强监管，及时发现和纠正不安全行为。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作业现场协调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https://d.book118.com/746210004014010100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2024-09-23T22:24:07.998</cp:lastPrinted>
  <dcterms:created xsi:type="dcterms:W3CDTF">2024-09-23T14:24:08Z</dcterms:created>
  <dcterms:modified xsi:type="dcterms:W3CDTF">2024-09-23T14:24:10Z</dcterms:modified>
</cp:coreProperties>
</file>