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3451B-FBEF-49B1-ADAF-BF6498DFB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8972C9-DB6A-416B-B68D-388F5A162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019E8-C1C4-4F99-B4B9-3938355E6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8DCA42-9190-4EA7-A84D-74D4319F7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D387B9-5F21-494F-AF1E-67AE0DA416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4A820A-4F67-4609-8373-674DBE73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825863-4110-45F0-8E4E-5A8B6037D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7F7E1B-1767-4872-9E8C-DFD9911AD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7BD4C2-DD7E-4428-BC44-EE5DA9813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09D96E-CC16-4C05-9327-6544D05A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641657-683A-4C58-B250-54E592545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1312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人员的礼仪规范\n## 1.护理人员礼仪规范的重要性\n### 1.1护理人员礼仪对患者的影响\n### 1.2护理人员礼仪对医院形象的影响\n### 1.3护理人员礼仪对护理行业的影响\n## 2.护理人员的基本礼仪要求\n### 2.1仪容仪表的基本要求\n### 2.2言谈举止的基本要求\n### 2.3服务态度的基本要求\n## 3.护理人员的沟通礼仪\n### 3.1与患者沟通的礼仪\n### 3.2与家属沟通的礼仪\n### 3.3与其他医护人员沟通的礼仪\n## 4.护理人员的工作场所礼仪\n### 4.1病房内的礼仪规范\n### 4.2手术室内的礼仪规范\n### 4.3急诊室内的礼仪规范\n## 5.护理人员的应对投诉与纠纷的礼仪\n### 5.1处理患者投诉的礼仪\n### 5.2处理同事间纠纷的礼仪\n### 5.3提高护理服务质量，预防投诉与纠纷\n## 6.护理人员的培训与自我提升\n### 6.1护理礼仪培训的重要性\n### 6.2护理礼仪培训的方法与途径\n### 6.3护理人员自我提升与成长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护理人员的礼仪规范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护理人员礼仪规范的重要性</a:t>
            </a:r>
            <a:endParaRPr/>
          </a:p>
        </p:txBody>
      </p:sp>
      <p:sp>
        <p:nvSpPr>
          <p:cNvPr id="131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建立良好的第一印象</a:t>
                </a:r>
                <a:endParaRPr/>
              </a:p>
            </p:txBody>
          </p:sp>
          <p:sp>
            <p:nvSpPr>
              <p:cNvPr id="22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增强患者对护理人员的信任感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提高患者对治疗护理的配合度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有助于患者心理压力的减轻</a:t>
                </a:r>
                <a:endParaRPr/>
              </a:p>
            </p:txBody>
          </p:sp>
        </p:grpSp>
        <p:grpSp>
          <p:nvGrpSpPr>
            <p:cNvPr id="22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体现人性化关怀</a:t>
                </a:r>
                <a:endParaRPr/>
              </a:p>
            </p:txBody>
          </p:sp>
          <p:sp>
            <p:nvSpPr>
              <p:cNvPr id="23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让患者感受到温暖和关爱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提高患者的满意度和舒适度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有助于患者病情的康复</a:t>
                </a:r>
                <a:endParaRPr/>
              </a:p>
            </p:txBody>
          </p:sp>
        </p:grpSp>
        <p:grpSp>
          <p:nvGrpSpPr>
            <p:cNvPr id="23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影响患者家属的态度</a:t>
                </a:r>
                <a:endParaRPr/>
              </a:p>
            </p:txBody>
          </p:sp>
          <p:sp>
            <p:nvSpPr>
              <p:cNvPr id="23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树立医院的良好形象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促进患者家属对护理工作的理解与支持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有助于减少医患纠纷</a:t>
                </a:r>
                <a:endParaRPr/>
              </a:p>
            </p:txBody>
          </p:sp>
        </p:grpSp>
      </p:grpSp>
      <p:sp>
        <p:nvSpPr>
          <p:cNvPr id="23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护理人员礼仪对患者的影响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提升医院整体形象</a:t>
                </a:r>
                <a:endParaRPr/>
              </a:p>
            </p:txBody>
          </p:sp>
          <p:sp>
            <p:nvSpPr>
              <p:cNvPr id="23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增加患者对医院的信任度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提高医院的知名度和美誉度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有助于医院的长期发展</a:t>
                </a:r>
                <a:endParaRPr/>
              </a:p>
            </p:txBody>
          </p:sp>
        </p:grpSp>
        <p:grpSp>
          <p:nvGrpSpPr>
            <p:cNvPr id="24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增强医护人员凝聚力</a:t>
                </a:r>
                <a:endParaRPr/>
              </a:p>
            </p:txBody>
          </p:sp>
          <p:sp>
            <p:nvSpPr>
              <p:cNvPr id="24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提高医护人员的工作积极性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有助于提高医疗服务质量</a:t>
                </a:r>
                <a:endParaRPr/>
              </a:p>
            </p:txBody>
          </p:sp>
        </p:grpSp>
        <p:grpSp>
          <p:nvGrpSpPr>
            <p:cNvPr id="24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降低医患纠纷的发生</a:t>
                </a:r>
                <a:endParaRPr/>
              </a:p>
            </p:txBody>
          </p:sp>
          <p:sp>
            <p:nvSpPr>
              <p:cNvPr id="24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减少不必要的医疗纠纷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有助于维护医院的声誉</a:t>
                </a:r>
                <a:endParaRPr/>
              </a:p>
            </p:txBody>
          </p:sp>
        </p:grpSp>
      </p:grpSp>
      <p:pic>
        <p:nvPicPr>
          <p:cNvPr id="24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护理人员礼仪对医院形象的影响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提升护理行业形象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增强社会对护理行业的认可度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提高护理行业的地位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有助于护理行业的发展</a:t>
                </a:r>
                <a:endParaRPr/>
              </a:p>
            </p:txBody>
          </p:sp>
          <p:sp>
            <p:nvSpPr>
              <p:cNvPr id="25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5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提高护理服务质量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规范护理人员的行为举止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提高护理人员的职业道德水平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有助于提高护理服务的质量</a:t>
                </a:r>
                <a:endParaRPr/>
              </a:p>
            </p:txBody>
          </p:sp>
          <p:sp>
            <p:nvSpPr>
              <p:cNvPr id="26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促进护理人员的个人发展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增强护理人员的自信心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有助于护理人员在职业生涯中取得更好的成绩</a:t>
                </a:r>
                <a:endParaRPr/>
              </a:p>
            </p:txBody>
          </p:sp>
          <p:sp>
            <p:nvSpPr>
              <p:cNvPr id="26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护理人员礼仪对护理行业的影响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8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护理人员的基本礼仪要求</a:t>
            </a:r>
            <a:endParaRPr/>
          </a:p>
        </p:txBody>
      </p:sp>
      <p:sp>
        <p:nvSpPr>
          <p:cNvPr id="269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7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7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7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头发要梳洗干净，避免油腻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面部要保持清洁，避免化妆品痕迹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口腔要保持清洁，避免异味</a:t>
                </a:r>
                <a:endParaRPr/>
              </a:p>
            </p:txBody>
          </p:sp>
          <p:sp>
            <p:nvSpPr>
              <p:cNvPr id="2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保持整洁的仪容</a:t>
                </a:r>
                <a:endParaRPr/>
              </a:p>
            </p:txBody>
          </p:sp>
        </p:grpSp>
        <p:grpSp>
          <p:nvGrpSpPr>
            <p:cNvPr id="27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7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制服要整洁合体，避免皱褶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鞋子要干净，避免破损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配饰要简约大方，避免过于繁琐</a:t>
                </a:r>
                <a:endParaRPr/>
              </a:p>
            </p:txBody>
          </p:sp>
          <p:sp>
            <p:nvSpPr>
              <p:cNvPr id="27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穿着得体的服饰</a:t>
                </a:r>
                <a:endParaRPr/>
              </a:p>
            </p:txBody>
          </p:sp>
        </p:grpSp>
        <p:grpSp>
          <p:nvGrpSpPr>
            <p:cNvPr id="27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8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佩戴工作牌，便于患者识别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佩戴手表，确保时间准确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佩戴戒指、项链等饰品要适度，避免过于张扬</a:t>
                </a:r>
                <a:endParaRPr/>
              </a:p>
            </p:txBody>
          </p:sp>
          <p:sp>
            <p:nvSpPr>
              <p:cNvPr id="28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佩戴必要的标识</a:t>
                </a:r>
                <a:endParaRPr/>
              </a:p>
            </p:txBody>
          </p:sp>
        </p:grpSp>
      </p:grpSp>
      <p:pic>
        <p:nvPicPr>
          <p:cNvPr id="28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8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仪容仪表的基本要求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89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90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91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2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保持礼貌的语言</a:t>
                </a:r>
                <a:endParaRPr/>
              </a:p>
            </p:txBody>
          </p:sp>
          <p:sp>
            <p:nvSpPr>
              <p:cNvPr id="29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使用文明用语，避免粗俗词汇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语言表达要清晰，避免含糊不清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要有同理心，尊重患者及家属的感受</a:t>
                </a:r>
                <a:endParaRPr/>
              </a:p>
            </p:txBody>
          </p:sp>
        </p:grpSp>
        <p:grpSp>
          <p:nvGrpSpPr>
            <p:cNvPr id="294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95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展现端庄的举止</a:t>
                </a:r>
                <a:endParaRPr/>
              </a:p>
            </p:txBody>
          </p:sp>
          <p:sp>
            <p:nvSpPr>
              <p:cNvPr id="297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站姿要挺拔，避免驼背、斜肩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坐姿要端正，避免翘腿、摇晃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行走要轻盈，避免急促、拖沓</a:t>
                </a:r>
                <a:endParaRPr/>
              </a:p>
            </p:txBody>
          </p:sp>
        </p:grpSp>
        <p:grpSp>
          <p:nvGrpSpPr>
            <p:cNvPr id="298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99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0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保持亲切的态度</a:t>
                </a:r>
                <a:endParaRPr/>
              </a:p>
            </p:txBody>
          </p:sp>
          <p:sp>
            <p:nvSpPr>
              <p:cNvPr id="301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微笑面对患者及家属，传递温暖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用眼神与患者及家属交流，传递关心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要有耐心，倾听患者及家属的诉求</a:t>
                </a:r>
                <a:endParaRPr/>
              </a:p>
            </p:txBody>
          </p:sp>
        </p:grpSp>
      </p:grpSp>
      <p:sp>
        <p:nvSpPr>
          <p:cNvPr id="3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言谈举止的基本要求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0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30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30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体现尊重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尊重患者的人格尊严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尊重患者的选择和意愿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尊重患者的隐私权</a:t>
                </a:r>
                <a:endParaRPr/>
              </a:p>
            </p:txBody>
          </p:sp>
          <p:pic>
            <p:nvPicPr>
              <p:cNvPr id="30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31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体现关爱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关注患者的病情变化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关注患者的生活需求</a:t>
                </a:r>
                <a:endParaRPr/>
              </a:p>
            </p:txBody>
          </p:sp>
          <p:pic>
            <p:nvPicPr>
              <p:cNvPr id="31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31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31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体现专业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提供专业的医疗护理服务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提供专业的健康指导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提供专业的心理支持</a:t>
                </a:r>
                <a:endParaRPr/>
              </a:p>
            </p:txBody>
          </p:sp>
          <p:pic>
            <p:nvPicPr>
              <p:cNvPr id="31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服务态度的基本要求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护理人员的沟通礼仪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1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2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询问患者的病情及症状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了解患者的治疗及护理需求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关注患者的心理及生活需求</a:t>
                </a:r>
                <a:endParaRPr/>
              </a:p>
            </p:txBody>
          </p:sp>
          <p:sp>
            <p:nvSpPr>
              <p:cNvPr id="15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传递准确的信息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提供清晰的治疗及护理方案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解释相关的检查及用药注意事项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告知患者病情的进展及预后</a:t>
                </a:r>
                <a:endParaRPr/>
              </a:p>
            </p:txBody>
          </p:sp>
          <p:sp>
            <p:nvSpPr>
              <p:cNvPr id="19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0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建立良好的关系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用关心的话语安抚患者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用鼓励的话语支持患者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用同理心回应患者的感受</a:t>
                </a:r>
                <a:endParaRPr/>
              </a:p>
            </p:txBody>
          </p:sp>
          <p:sp>
            <p:nvSpPr>
              <p:cNvPr id="23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与患者沟通的礼仪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7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8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9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如实告知家属患者的病情及治疗进展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解释家属关心的护理问题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告知家属患者的心理及生活需求</a:t>
                </a:r>
                <a:endParaRPr/>
              </a:p>
            </p:txBody>
          </p:sp>
          <p:sp>
            <p:nvSpPr>
              <p:cNvPr id="3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传递真实的信息</a:t>
                </a:r>
                <a:endParaRPr/>
              </a:p>
            </p:txBody>
          </p:sp>
        </p:grpSp>
        <p:grpSp>
          <p:nvGrpSpPr>
            <p:cNvPr id="32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33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尊重家属的意见和建议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解答家属的疑问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与家属共同制定护理计划</a:t>
                </a:r>
                <a:endParaRPr/>
              </a:p>
            </p:txBody>
          </p:sp>
          <p:sp>
            <p:nvSpPr>
              <p:cNvPr id="34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倾听家属的意见</a:t>
                </a:r>
                <a:endParaRPr/>
              </a:p>
            </p:txBody>
          </p:sp>
          <p:sp>
            <p:nvSpPr>
              <p:cNvPr id="35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6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37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提供家属心理支持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提供家属生活支持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与家属保持密切联系，及时传递患者信息</a:t>
                </a:r>
                <a:endParaRPr/>
              </a:p>
            </p:txBody>
          </p:sp>
          <p:sp>
            <p:nvSpPr>
              <p:cNvPr id="38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提供必要的支持</a:t>
                </a:r>
                <a:endParaRPr/>
              </a:p>
            </p:txBody>
          </p:sp>
          <p:sp>
            <p:nvSpPr>
              <p:cNvPr id="39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与家属沟通的礼仪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与其他医护人员沟通的礼仪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保持友好的态度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尊重同事的观点和建议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互相支持，共同协作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关心同事的工作及生活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传递准确的信息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与同事分享患者的病情及治疗进展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与同事讨论护理方案及措施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与同事交流患者及家属的需求及反馈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建立良好的团队氛围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参与团队活动，增进团队凝聚力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积极分享工作经验及心得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互相学习，共同提高护理服务质量</a:t>
                </a:r>
                <a:endParaRPr/>
              </a:p>
            </p:txBody>
          </p:sp>
          <p:pic>
            <p:nvPicPr>
              <p:cNvPr id="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https://d.book118.com/746213121222010051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护理人员的礼仪规范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2024-09-17T21:09:30.277</cp:lastPrinted>
  <dcterms:created xsi:type="dcterms:W3CDTF">2024-09-17T13:09:30Z</dcterms:created>
  <dcterms:modified xsi:type="dcterms:W3CDTF">2024-09-17T13:09:32Z</dcterms:modified>
</cp:coreProperties>
</file>