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3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51FC6-6C59-4FB6-9890-5D4284A8A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E172A-6906-40E6-B912-D6F4AEDD8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B390D-8F69-4E3D-8414-02259735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D0FDE-5C53-4B97-840E-17587C370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88944-1978-4695-8668-206AE09C8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06967-D6D9-4C34-9BAB-133089AA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25A37-F084-4BCA-A0B3-4FD010D66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B0467-9B38-4431-ACC2-5C1798FDF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C3B01-A328-4D36-B88E-8E491B141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0FCCD-1638-46E5-91BD-51F63F357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0548F-674B-42D5-A438-23F004644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29" r:id="rId2"/>
    <p:sldLayoutId id="2147484330" r:id="rId3"/>
    <p:sldLayoutId id="2147484331" r:id="rId4"/>
    <p:sldLayoutId id="2147484332" r:id="rId5"/>
    <p:sldLayoutId id="2147484333" r:id="rId6"/>
    <p:sldLayoutId id="2147484334" r:id="rId7"/>
    <p:sldLayoutId id="2147484335" r:id="rId8"/>
    <p:sldLayoutId id="2147484336" r:id="rId9"/>
    <p:sldLayoutId id="2147484337" r:id="rId10"/>
    <p:sldLayoutId id="214748433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14140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WPS,a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地理信息系统在城市规划中的应用研究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5761627" y="87332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6711278" y="873327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单击添加目录标题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5761627" y="1843380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6711278" y="1843380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地理信息系统概述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5761627" y="28134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6711278" y="2813433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城市规划中的地理信息系统应用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5761627" y="3783486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6711278" y="3783486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地理信息系统在城市规划中的具体应用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5761627" y="475353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6711278" y="4753539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地理信息系统在城市规划中的优势与挑战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8" name="序号"/>
          <p:cNvSpPr txBox="1"/>
          <p:nvPr>
            <p:custDataLst>
              <p:tags r:id="rId14"/>
            </p:custDataLst>
          </p:nvPr>
        </p:nvSpPr>
        <p:spPr>
          <a:xfrm>
            <a:off x="5761627" y="5723592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10" name="标题"/>
          <p:cNvSpPr txBox="1"/>
          <p:nvPr>
            <p:custDataLst>
              <p:tags r:id="rId15"/>
            </p:custDataLst>
          </p:nvPr>
        </p:nvSpPr>
        <p:spPr>
          <a:xfrm>
            <a:off x="6711278" y="5723592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未来展望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地理信息系统概述</a:t>
            </a:r>
            <a:endParaRPr lang="zh-CN" altLang="en-US"/>
          </a:p>
        </p:txBody>
      </p:sp>
      <p:sp>
        <p:nvSpPr>
          <p:cNvPr id="10490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地理信息系统的定义</a:t>
            </a:r>
            <a:endParaRPr lang="zh-CN" altLang="en-US"/>
          </a:p>
        </p:txBody>
      </p:sp>
      <p:sp>
        <p:nvSpPr>
          <p:cNvPr id="10491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GIS可以提供空间分析、地图制作、数据管理和决策支持等功能。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地理信息系统（GIS）是一种用于处理和分析地理数据的计算机系统。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它可以处理和分析各种地理数据，如地形、地貌、气候、人口、经济等。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GIS在城市规划中的应用广泛，如交通规划、土地利用规划、环境规划等。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地理信息系统的功能</a:t>
            </a:r>
            <a:endParaRPr lang="zh-CN" altLang="en-US"/>
          </a:p>
        </p:txBody>
      </p:sp>
      <p:sp>
        <p:nvSpPr>
          <p:cNvPr id="104918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空间分析：对地理信息数据进行空间分析，如距离、方向、面积等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决策支持：为城市规划提供科学依据和决策支持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数据采集：收集、整理、存储地理信息数据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数据处理：对地理信息数据进行处理、分析和计算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数据可视化：将地理信息数据以图形、图表等形式展示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6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地理信息系统的应用领域</a:t>
            </a:r>
            <a:endParaRPr lang="zh-CN" altLang="en-US"/>
          </a:p>
        </p:txBody>
      </p:sp>
      <p:sp>
        <p:nvSpPr>
          <p:cNvPr id="104926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灾害监测与预警：用于地震、洪水、滑坡等灾害的监测与预警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商业分析：用于市场分析、客户定位、销售预测等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城市规划：用于城市空间布局、交通规划、环境规划等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自然资源管理：用于土地资源、水资源、森林资源等管理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城市规划中的地理信息系统应用</a:t>
            </a:r>
            <a:endParaRPr lang="zh-CN" altLang="en-US"/>
          </a:p>
        </p:txBody>
      </p:sp>
      <p:sp>
        <p:nvSpPr>
          <p:cNvPr id="104933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城市规划的概念与目的</a:t>
            </a:r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城市规划：对城市空间、土地利用、基础设施、环境保护等方面进行综合规划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目的：提高城市生活质量，促进城市可持续发展，保护历史文化遗产，提高城市竞争力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地理信息系统在城市规划中的应用：提供空间数据支持，辅助规划决策，提高规划效率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应用领域：土地利用规划、交通规划、环境保护规划、历史文化保护规划等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地理信息系统在城市规划中的应用范围</a:t>
            </a:r>
            <a:endParaRPr lang="zh-CN" altLang="en-US"/>
          </a:p>
        </p:txBody>
      </p:sp>
      <p:sp>
        <p:nvSpPr>
          <p:cNvPr id="1049460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城市空间规划：利用GIS进行城市空间布局、功能分区、交通网络规划等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6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城市土地利用规划：利用GIS进行土地利用现状分析、土地利用规划、土地利用评价等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2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城市生态环境规划：利用GIS进行生态环境现状分析、生态环境规划、生态环境评价等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8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城市社会经济规划：利用GIS进行社会经济现状分析、社会经济规划、社会经济评价等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4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城市综合规划：利用GIS进行城市综合规划、城市综合评价等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地理信息系统在城市规划中的作用</a:t>
            </a:r>
            <a:endParaRPr lang="zh-CN" altLang="en-US"/>
          </a:p>
        </p:txBody>
      </p:sp>
      <p:sp>
        <p:nvSpPr>
          <p:cNvPr id="10495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数据采集：收集城市地理、人口、经济等数据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分析与决策：对城市规划进行科学分析和决策支持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空间规划：进行城市空间布局和规划设计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监测与评估：对城市规划实施情况进行监测和评估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地理信息系统在城市规划中的具体应用</a:t>
            </a:r>
            <a:endParaRPr lang="zh-CN" altLang="en-US"/>
          </a:p>
        </p:txBody>
      </p:sp>
      <p:sp>
        <p:nvSpPr>
          <p:cNvPr id="104960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https://d.book118.com/746214140152010031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6_1"/>
  <p:tag name="KSO_WM_UNIT_INDEX" val="1_6_1"/>
  <p:tag name="KSO_WM_UNIT_LAYERLEVEL" val="1_1_1"/>
  <p:tag name="KSO_WM_UNIT_PRESET_TEXT" val="06.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MiSans</vt:lpstr>
      <vt:lpstr>Wingdings</vt:lpstr>
      <vt:lpstr>微软雅黑</vt:lpstr>
      <vt:lpstr>Office Theme</vt:lpstr>
      <vt:lpstr>地理信息系统在城市规划中的应用研究</vt:lpstr>
      <vt:lpstr>目录</vt:lpstr>
      <vt:lpstr>添加章节标题</vt:lpstr>
      <vt:lpstr>地理信息系统概述</vt:lpstr>
      <vt:lpstr>地理信息系统的定义</vt:lpstr>
      <vt:lpstr>地理信息系统的功能</vt:lpstr>
      <vt:lpstr>地理信息系统的应用领域</vt:lpstr>
      <vt:lpstr>城市规划中的地理信息系统应用</vt:lpstr>
      <vt:lpstr>城市规划的概念与目的</vt:lpstr>
      <vt:lpstr>地理信息系统在城市规划中的应用范围</vt:lpstr>
      <vt:lpstr>地理信息系统在城市规划中的作用</vt:lpstr>
      <vt:lpstr>地理信息系统在城市规划中的具体应用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2024-08-30T08:52:51.829</cp:lastPrinted>
  <dcterms:created xsi:type="dcterms:W3CDTF">2024-08-30T00:52:51Z</dcterms:created>
  <dcterms:modified xsi:type="dcterms:W3CDTF">2024-08-30T00:52:54Z</dcterms:modified>
</cp:coreProperties>
</file>