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F42E3D-0DF4-4003-808E-730B1B999F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F9D055-822D-45D8-ABAF-B7428BAE00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873E13-CDE9-4E3A-A091-07C67CFD1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963D5B-19CB-4AC6-ABB8-1844151293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D96671A-D658-47F9-8DB0-FD150A065F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861612-C5D9-4966-A6D2-30C65A53BB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44D59F-EC8A-412A-AD0B-549843523C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5CF0C6-44E4-401E-87E5-9576FB43E3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DB1C26-4F47-43C5-A20A-3A3AAE4D4A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71EAFE-EC96-4A5F-88E4-19454CB78E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11C601-54B8-47EE-8F77-51C856B08F3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46214142101010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79738" y="1106319"/>
            <a:ext cx="9999878" cy="210433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提高记忆力的方法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6000" y="885825"/>
            <a:ext cx="5295900" cy="50863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了解记忆系统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记忆技巧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增强记忆力的生活方式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提高记忆力的训练方法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记忆力的应用场景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记忆力与大脑健康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了解记忆系统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183" r="3418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732" r="2973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短期记忆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短期记忆的信息在大脑中保持的时间很短，通常只有几秒钟，如果没有及时复述，信息就可能丢失。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短期记忆是有限的，通常只能容纳7±2个信息单位，这些信息可以是数字、字母、单词等。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长期记忆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长期记忆可以容纳大量的信息，并且可以在大脑中保持很长时间，甚至一生。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长期记忆的信息是通过反复学习和实践来巩固的，因此要想提高记忆力，就需要不断重复和复习。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4385648" y="3298301"/>
            <a:ext cx="7773409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3684179" y="3236263"/>
            <a:ext cx="701468" cy="122998"/>
          </a:xfrm>
          <a:prstGeom prst="rect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631268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314020" y="3236263"/>
            <a:ext cx="122998" cy="12299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1236382" y="582333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183471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866223" y="582333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937851" y="5897569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10"/>
          <p:cNvSpPr txBox="1"/>
          <p:nvPr/>
        </p:nvSpPr>
        <p:spPr>
          <a:xfrm>
            <a:off x="3560911" y="1781514"/>
            <a:ext cx="77724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工作记忆是短期记忆和长期记忆之间的桥梁，它负责信息的暂时存储和处理。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71" y="4329642"/>
            <a:ext cx="781050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工作记忆的能力可以通过训练来提高，例如通过练习记忆数字、字母、单词等来提高工作记忆的容量和效率。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工作记忆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记忆技巧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关联记忆法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通过将需要记忆的信息与已知的信息关联起来，形成新的记忆链，从而增强记忆效果。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关联记忆法是一种常用的记忆技巧，通过将新信息与已知信息关联起来，形成更加牢固的记忆链。例如，在学习英语单词时，可以将单词与它的意思、发音、拼写等关联起来，以便更好地记忆。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30078" r="30078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利用空间位置和想象来辅助记忆，将需要记忆的信息与特定的位置关联起来，以便快速回忆。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忆宫殿法是一种非常有效的记忆技巧，通过想象一个熟悉的空间，如自己的家、街道等，然后将需要记忆的信息与这个空间中的特定位置关联起来。在回忆时，只需要想起这个空间，就可以顺着这些位置找到对应的信息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记忆宫殿法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将要记忆的信息组合成一个有趣的故事，通过故事情节的连贯性来加强记忆。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故事法是一种创造性的记忆技巧，通过将要记忆的信息组合成一个有趣的故事，利用故事情节的连贯性和趣味性来加强记忆。这种方法特别适合记忆一系列的事件或步骤。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故事法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利用音乐节奏和旋律来辅助记忆，将需要记忆的信息与音乐关联起来，以便更加轻松地回忆。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音乐记忆法是一种独特的记忆技巧，通过将需要记忆的信息与熟悉的音乐旋律或节奏关联起来。在回忆时，只需要想起这个旋律或节奏，就可以顺着这些信息找到答案。这种方法对于记忆长串数字或单词等特别有效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音乐记忆法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937053" y="2092757"/>
            <a:ext cx="6315075" cy="1323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300" b="1">
                <a:solidFill>
                  <a:schemeClr val="dk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97939" y="3921526"/>
            <a:ext cx="10391775" cy="18573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575" b="1">
                <a:solidFill>
                  <a:schemeClr val="accent1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增强记忆力的生活方式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9151" b="915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9382" b="938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睡眠充足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睡眠对记忆力的影响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睡眠充足能够巩固记忆，帮助大脑整理和巩固白天学到的信息。缺乏睡眠会影响大脑的学习和记忆能力。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睡眠周期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成年人每晚应保持7-9小时的睡眠，并尽量保证规律的睡眠时间。深度睡眠和REM睡眠都对记忆力的提高有帮助。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睡眠质量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保持安静、黑暗的环境，避免睡前使用电子设备，这些措施有助于提高睡眠质量，从而提升记忆力。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18750" r="1875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均衡的饮食能够为大脑提供足够的营养，支持记忆力的发挥。缺乏必要的营养素会影响记忆力。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营养与记忆力的关系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多吃蔬菜、水果、全谷类食物、蛋白质来源（鱼、瘦肉、豆类）以及富含欧米伽-3脂肪酸的食物（如深海鱼）。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健康食物推荐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过多的糖分和加工食品会导致血糖波动，影响记忆力和注意力。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控制糖分和加工食品摄入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饮食健康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https://d.book118.com/746214142101010044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64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2024-09-12T16:44:12.887</cp:lastPrinted>
  <dcterms:created xsi:type="dcterms:W3CDTF">2024-09-12T08:44:12Z</dcterms:created>
  <dcterms:modified xsi:type="dcterms:W3CDTF">2024-09-12T08:44:14Z</dcterms:modified>
</cp:coreProperties>
</file>