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83596B-6CE8-4251-BE1A-C0254B8DD2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262377-8BA8-4325-B02D-9666B4ABA9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609506-DE8B-4B97-B050-96C39B0CC0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ED8E86-683F-4A8A-9DB6-3F7F463DCD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F6CFC61-E3D3-488C-8E0D-232FB9DC24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58B3BF0-42D2-47A0-9F07-3DACA6D0A4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3DE7182-E13F-4230-AB78-E6A43F592C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8F74FB-B745-4DC1-A911-E76B992C2F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4F569D-7511-48A9-8640-1C43C16040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00DE82-6FE0-4AB5-915B-64662B81F7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4E776F-4693-48C4-91EC-2045394C94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6214243235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开展法治宣讲员大赛活动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2024-01-10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可编辑文档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活动背景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活动内容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活动安排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活动效果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可编辑文档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法治教育是培养公民法治意识的重要途径，有助于提高公民的法律素养和守法意识。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培养公民法治意识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3792" b="13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维护社会稳定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促进法治国家建设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6875" r="6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通过法治教育，增强公民的法律信仰和遵法意识，减少违法犯罪行为，维护社会稳定。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加强法治教育是推进法治国家建设的基础性工作，有助于实现国家治理体系和治理能力现代化。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当前法治教育的重要性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法治宣讲员是传播法律知识的重要力量，通过宣讲活动向公众普及法律知识。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传播法律知识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法治宣讲员在宣讲过程中引导公众树立正确的法律意识，提高公民的法律素养。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引导法律意识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法治宣讲员通过与公众的互动交流，了解公众的法律需求和意见，为法律制度的完善提供参考。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促进法律交流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法治宣讲员的角色和作用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471" r="1747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通过大赛活动，提高法治宣讲员的专业素质和宣讲能力，培养更多优秀的法治宣传人才。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提升法治宣讲员能力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活动面向广大群众，普及法律知识，提高公民的法律意识和素养。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普及法律知识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通过大赛活动，推动法治文化建设，形成全社会尊法学法守法用法的良好氛围。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促进法治文化建设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活动鼓励公众参与，加强社会对法治工作的监督，促进法治建设的不断完善和发展。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加强社会监督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开展活动的目的和意义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活动形式和规则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比赛形式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个人或团队参赛，通过现场演讲、PPT演示、视频播放等形式展示法治宣讲内容。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比赛规则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参赛者需在规定时间内完成宣讲，内容需紧扣法治主题，表达清晰、准确、生动，富有感染力。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面向全国各级党政机关、企事业单位、社会组织和广大群众，鼓励各行业人员积极参与。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参赛要求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参赛者需具备良好的政治素质和道德品质，遵守法律法规，无违法违纪记录。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参赛对象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参赛对象和要求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评选标准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内容紧扣主题，观点鲜明，逻辑严密，表达生动，感染力强；PPT或视频制作精美，符合规范。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评选流程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初赛、复赛、决赛三个阶段，每个阶段都有评委打分和点评环节，最终根据总得分评选出优胜者。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评选标准和流程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活动安排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https://d.book118.com/746214243235010035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2024-09-06T00:47:20.533</cp:lastPrinted>
  <dcterms:created xsi:type="dcterms:W3CDTF">2024-09-05T16:47:20Z</dcterms:created>
  <dcterms:modified xsi:type="dcterms:W3CDTF">2024-09-05T16:47:22Z</dcterms:modified>
</cp:coreProperties>
</file>