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7BABB-96BC-43DA-888B-1BD62C9EC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94729-1257-4EE7-9149-9731C2C35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5833D-9D41-4BF1-9C0A-407FC3577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82D31-853D-4FBB-89D4-B4D9157B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65092-6B41-452E-B4B5-374B01F74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E19EA5-E1D1-4271-9ECC-9175D8313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B7B18-55AA-48A9-89BE-01A5D0DC3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33446-F9C4-4FE1-8DC9-7650E5F23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44F8E-9887-4FAD-9AB1-DFEF702AC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735E7-066F-469C-BC09-0B9387C54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8A5F7-1F09-4127-AEB2-417B2127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1511401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过程识别与设计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过程管理在企业中的应用实践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过程管理是一种系统性的方法，旨在确保组织内各个过程和活动的有效执行，以实现预期的结果和目标。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过程管理的目的是通过优化和改进组织内的各个过程，提高效率、减少浪费、降低成本、增强竞争力，并确保产品和服务的质量和客户满意度。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通过优化流程、消除浪费和减少不必要的步骤，过程管理可以提高组织的效率，使其更加高效地利用资源。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通过减少浪费、改进生产流程和管理流程，过程管理可以降低组织的成本，提高盈利能力。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通过确保产品和服务的一致性和可靠性，过程管理可以提高产品和服务的质量，增强客户满意度和忠诚度。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通过改进和优化组织内的各个过程，过程管理可以增强组织的竞争力，使其在市场中更具优势。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过程管理的历史与发展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早期的过程管理主要关注生产流程和制造过程，以提高生产效率和降低成本。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随着企业规模的扩大和竞争的加剧，过程管理逐渐扩展到其他领域，如销售、市场营销、客户服务等。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现代的过程管理已经发展成为一个综合性的管理体系，涵盖了组织内的各个过程和活动，强调持续改进和优化。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未来的过程管理将更加注重数字化和智能化技术的应用，以实现更高效、更灵活的过程管理和优化。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过程识别与设计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明确需要管理的过程范围，包括输入、输出、活动、资源、信息等要素。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确定过程范围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通过访谈、问卷调查、观察等方式，了解现有过程的实际运行情况和存在的问题。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对调研结果进行分析，识别过程中的瓶颈、浪费、风险等问题，为过程设计提供依据。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过程制度制定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制定过程运行的规则和制度，包括岗位职责、操作规范、绩效考核等，确保过程的顺利执行。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根据企业战略和过程分析结果，设定过程改进的目标和指标。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过程流程设计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设计新的过程流程，包括活动顺序、资源分配、信息流动等，以实现过程目标。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过程改进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过程优化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对过程运行情况进行实时监控，收集和分析过程数据，发现过程中的问题和异常。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针对评估结果中发现的问题和不足，制定改进措施并实施，持续优化过程性能。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定期对过程进行评估，了解过程的绩效和改进效果，为后续优化提供依据。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鼓励员工提出创新性想法和建议，促进过程的持续改进和创新发展。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过程实施与执行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确定所需人员数量、技能和经验，并进行合理配置。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准备所需的设备、工具、材料等，确保数量和质量满足要求。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预算和成本控制，确保项目或任务的资金需求得到满足。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40" b="18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12" b="192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任务分配与协调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将项目或任务分解为具体的工作包，明确各项工作的内容、目标和要求。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根据人员技能和经验，合理分配任务，确保每项工作都有合适的人负责。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建立有效的沟通机制，确保团队成员之间的信息交流畅通，及时解决问题和冲突。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https://d.book118.com/746215114014010043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2024-09-10T20:35:07.953</cp:lastPrinted>
  <dcterms:created xsi:type="dcterms:W3CDTF">2024-09-10T12:35:07Z</dcterms:created>
  <dcterms:modified xsi:type="dcterms:W3CDTF">2024-09-10T12:35:10Z</dcterms:modified>
</cp:coreProperties>
</file>