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5DB6E-4C0F-4304-B942-C6FA303ED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F290F-7F56-4AA3-802C-BB21F34C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5AAA-E016-4766-A37B-E88A0DBA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DAA02-950A-42A0-8AFB-C2199C934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A5292-6551-47D0-BA84-1BDF3136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4BC39-A136-4FFA-AAF8-A3D29ADE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3F1A8-DC13-497C-9196-83AB1899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CE3EA-C58A-4980-B492-5544ED79D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3C077-FB91-49BB-83BB-2FD785FC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8A42C-2E01-4844-B9BC-B49988BF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3C98C-84FF-42F4-B33E-5E567E1C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520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听课工作总结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听课工作组织情况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听课中发现的问题及改进建议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听课工作成果与收获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未来听课工作展望与计划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听课不仅是评价教师教学水平的一种方式，同时也是教师之间相互学习、交流经验的重要途径。通过听课总结，可以促进教师的专业发展。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通过总结听课工作，发现教学中存在的问题，提出改进措施，从而提升教学质量。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完善教学管理体系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听课工作是教学管理的重要环节之一。通过总结听课工作，可以发现教学管理中存在的问题，进一步完善教学管理体系。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310" b="173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本次总结的听课对象包括本校不同年级、不同学科的教师，以全面了解学校教学情况。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本次总结的听课时间范围为一个学期，以全面反映学校的教学状况。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本次总结的听课内容主要包括教师的教学态度、教学内容、教学方法、教学效果等方面。同时，也会对课堂管理、学生互动等方面进行评估。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听课工作组织情况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具有丰富教学经验和深厚学科知识的教育专家，对课堂教学有深入的理解和独到的见解。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教育行政人员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来自不同学校、不同年级、不同学科的优秀教师，具有扎实的学科基础和丰富的教学实践经验。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包括学校校长、教导主任等，他们从宏观角度对课堂教学进行观察和分析。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听课人员组成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通常提前一周发布听课计划，明确听课的具体时间和时长，确保所有参与人员能够合理安排时间。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根据听课计划，选择具有代表性的学校和班级进行听课，确保能够真实反映日常教学的实际情况。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听课时间和地点安排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听课准备工作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明确听课目的和任务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提前告知参与听课的人员本次听课的目的和任务，以便他们有针对性地观察和记录。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了解相关背景信息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提前了解被听课教师的个人信息、教学风格以及所教班级的学生情况，为后续的评课环节提供参考。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准备听课工具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为每位听课人员准备听课记录表、评课标准等工具，确保他们能够全面、客观地记录和分析课堂教学情况。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课堂教学情况分析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认真负责，备课充分，对学生有耐心和热情，能够积极引导学生参与课堂活动。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教学态度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采用多种教学方法，如讲解、讨论、案例分析等，使学生能够全面理解教学内容。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通过课堂互动和课后作业等方式，检验学生的学习效果，及时调整教学方法和进度。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教师教学表现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大部分学生态度认真，积极参与课堂活动，认真听讲，及时完成作业。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学生能够运用多种学习方法，如记笔记、提问、讨论等，加深对教学内容的理解和记忆。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通过课堂表现和作业完成情况可以看出，大部分学生掌握了所学内容，取得了良好的学习效果。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学生课堂表现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教师根据学生的学习情况和反馈，及时调整教学进度，确保教学计划的顺利进行。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通过课堂小测、作业和考试等方式，对学生的学习情况进行全面评估，为后续教学提供参考和改进方向。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本次课堂内容涵盖了教学大纲要求的知识点，重点难点突出，讲解清晰。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https://d.book118.com/746215202023010033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2024-09-01T14:51:52.449</cp:lastPrinted>
  <dcterms:created xsi:type="dcterms:W3CDTF">2024-09-01T06:51:52Z</dcterms:created>
  <dcterms:modified xsi:type="dcterms:W3CDTF">2024-09-01T06:51:54Z</dcterms:modified>
</cp:coreProperties>
</file>