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7E689-EBDD-43E2-B29D-E18020F9E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E9BFF-0B5A-4DFE-BA73-7ABDFF4C3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0EA52-22FD-4881-8A41-19E10F413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4C0B3-E652-4D6E-A1DF-701BAC5F6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AC44F7-6AB3-4683-A91B-97AB27871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54CC64-F1B2-4653-96A4-613D3498A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6FB546-62EB-4323-A475-C81849833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63CC2-6C56-448B-87F4-0690B882E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94EB3-6D46-46C3-AEF0-E9CD5D498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1E3BA-67FC-4DFB-AD49-B7447A528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84EDA-311C-426E-BA71-27C67E118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2.png" /><Relationship Id="rId5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2.png" /><Relationship Id="rId5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2.png" /><Relationship Id="rId5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1521014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-9011" y="0"/>
            <a:ext cx="9218688" cy="5462638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质量管理体系的管理方法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363973" y="365760"/>
            <a:ext cx="177745" cy="612648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2023-11-11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质量管理体系的构建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质量管理体系的运行与维护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质量管理体系的监控与评估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质量管理体系的审核与认证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质量管理体系在组织中的应用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-9011" y="0"/>
            <a:ext cx="9218688" cy="5462638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7964" y="0"/>
            <a:ext cx="4304035" cy="68580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363973" y="365760"/>
            <a:ext cx="177745" cy="61264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质量管理体系是一种系统化的管理方法，旨在确保产品或服务的质量，并通过持续改进来提高客户满意度。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质量管理体系对于企业而言具有至关重要的意义，它可以帮助企业提高产品质量，增强市场竞争力，降低客户投诉，并实现持续改进。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25" r="24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226" y="142703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质量管理体系的基本要素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明确质量管理体系的组织架构，包括管理层、部门和职位的职责和关系。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873179" y="164120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程序和流程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资源管理</a:t>
            </a:r>
          </a:p>
        </p:txBody>
      </p:sp>
      <p:sp>
        <p:nvSpPr>
          <p:cNvPr id="34" name="AutoShape 34"/>
          <p:cNvSpPr/>
          <p:nvPr/>
        </p:nvSpPr>
        <p:spPr>
          <a:xfrm>
            <a:off x="7873179" y="4172757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质量监控与审核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制定和实施各种程序和流程，以确保产品或服务的质量符合相关标准和客户要求。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确保有足够的资源，包括人力、物力、财力和技术资源，以支持质量管理体系的有效运行。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通过定期的质量检查、审核和评估，及时发现和解决潜在问题，确保质量管理体系的持续改进。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375" r="19375"/>
          <a:stretch>
            <a:fillRect/>
          </a:stretch>
        </p:blipFill>
        <p:spPr>
          <a:xfrm>
            <a:off x="8225403" y="2117368"/>
            <a:ext cx="516874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质量管理体系的建立与实施</a:t>
            </a:r>
          </a:p>
        </p:txBody>
      </p:sp>
      <p:sp>
        <p:nvSpPr>
          <p:cNvPr id="24" name="AutoShape 24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明确企业的质量方针和目标，以及实现这些目标的具体措施。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67708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制定质量方针和目标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853788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根据企业实际情况，制定全面的质量计划，包括产品质量标准、过程控制、人员培训等方面。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665449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进行质量策划</a:t>
            </a:r>
          </a:p>
        </p:txBody>
      </p:sp>
      <p:sp>
        <p:nvSpPr>
          <p:cNvPr id="34" name="AutoShape 3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通过数据分析、原因分析等方法，找出问题并采取措施进行改进，实现质量管理体系的持续改进。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67708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实施质量改进</a:t>
            </a:r>
          </a:p>
        </p:txBody>
      </p:sp>
      <p:sp>
        <p:nvSpPr>
          <p:cNvPr id="39" name="AutoShape 3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定期进行质量检查和内部审核，确保质量管理体系的有效性和合规性。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665449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进行质量检查与审核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-9011" y="0"/>
            <a:ext cx="9218688" cy="5462638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质量管理体系的构建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7964" y="0"/>
            <a:ext cx="4304035" cy="68580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363973" y="365760"/>
            <a:ext cx="177745" cy="61264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质量方针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制定明确、简洁、可操作的质量方针，体现组织的质量追求和价值观，为质量管理体系提供指导方向。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根据质量方针制定可测量、具体可行的质量目标，包括产品和服务的质量标准、客户满意度等关键指标。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制定质量方针与目标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明确质量管理体系的组织架构、职责和权限，确保各部门协同工作，实现质量目标。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建立清晰、完整的质量管理流程，包括质量策划、质量控制、质量改进等环节，确保质量管理体系的有效运行。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流程架构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设计质量管理体系架构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识别对产品质量和服务质量有重大影响的关键过程，制定相应的操作规程和质量控制标准。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质量控制点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确定关键过程中的质量控制点，如原材料验收、半成品检验、成品检验等，实施有效监控。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关键过程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确定关键过程和质量控制点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编写包含质量管理体系概述、组织结构、流程、程序和作业指导书等内容的《质量手册》，作为体系运行的指导和依据。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建立质量管理体系文件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4125" r="24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质量手册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制定程序文件，明确各项质量管理活动的目的、范围、职责、流程和记录等。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程序文件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针对关键过程和质量控制点，编写作业指导书，提供具体的操作方法和质量控制标准。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作业指导书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-9011" y="0"/>
            <a:ext cx="9218688" cy="5462638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质量管理体系的运行与维护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7964" y="0"/>
            <a:ext cx="4304035" cy="68580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363973" y="365760"/>
            <a:ext cx="177745" cy="61264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识别员工在质量管理体系方面的培训需求，包括质量管理理念、标准、流程等。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培训实施与跟踪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根据需求分析结果，制定详细的培训计划，包括培训内容、时间、地点和师资等。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实施培训计划，并定期对员工的质量管理体系知识进行考核，以确保培训效果。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培训与意识提升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制定内部审核计划，明确审核范围、时间、方法和人员等。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833" b="12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审核计划制定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按照计划开展内部审核，对受审核部门的质量管理体系进行全面检查。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审核实施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针对审核发现的问题，受审核部门需制定整改措施并认真落实，审核组对整改情况进行跟踪验证。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问题整改与跟踪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质量管理体系的内部审核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154918" y="1106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纠正与预防措施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原因调查与诊断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对问题产生的原因进行深入调查和分析，找出根本原因，为制定纠正和预防措施提供依据。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措施实施与跟踪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实施制定的纠正和预防措施，并对实施效果进行跟踪验证，以确保问题得到有效解决。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纠正与预防措施制定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针对问题产生的原因，制定相应的纠正措施和预防措施，以防止问题再次发生。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问题识别与分析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通过质量管理体系的运行过程监控和内部审核等途径，发现和分析存在的问题。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改进实施与监控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按照计划实施改进项目，并对改进过程进行实时监控，及时调整改进计划以确保达到预期目标。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效果评估与反馈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对改进项目进行效果评估，总结经验和教训，并将评估结果反馈给相关人员，以便持续改进和优化质量管理体系。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目标设定与计划制定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明确质量管理体系的改进目标和方向，制定详细的改进计划，包括改进内容、时间、责任人等。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https://d.book118.com/746215210140010055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2024-09-23T04:09:53.893</cp:lastPrinted>
  <dcterms:created xsi:type="dcterms:W3CDTF">2024-09-22T20:09:53Z</dcterms:created>
  <dcterms:modified xsi:type="dcterms:W3CDTF">2024-09-22T20:09:55Z</dcterms:modified>
</cp:coreProperties>
</file>