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923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7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1D3FB-015E-4C0D-819F-4BE2D9F5F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62DDB-21FC-473F-BC37-2B62FAA5B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9907E-EDAA-4633-9079-0D1DEA114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946157-214C-4453-B3ED-6175CE026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E0C0A1-34F4-4DCA-A505-4EDE0A548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F860DC-1599-4CEF-AEDF-D99E1740D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DD137B-0A77-4FA7-989A-A44BA46C5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9DA41B-8320-4ABB-B5C7-5AF4A887A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A96CFB-BC90-4BC1-996F-BE89ACB89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9E8D6-6F9E-4781-9B0E-3E8949383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7091C-6944-43CB-86AF-84EEF4082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913" r:id="rId2"/>
    <p:sldLayoutId id="2147489914" r:id="rId3"/>
    <p:sldLayoutId id="2147489915" r:id="rId4"/>
    <p:sldLayoutId id="2147489916" r:id="rId5"/>
    <p:sldLayoutId id="2147489917" r:id="rId6"/>
    <p:sldLayoutId id="2147489918" r:id="rId7"/>
    <p:sldLayoutId id="2147489919" r:id="rId8"/>
    <p:sldLayoutId id="2147489920" r:id="rId9"/>
    <p:sldLayoutId id="2147489921" r:id="rId10"/>
    <p:sldLayoutId id="214748992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202151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四年级上册口语交际我们与环境说课稿课案教学设计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245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245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课程背景与目标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275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教学方法与手段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305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教学资源与准备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275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教学内容与设计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305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教学过程与评价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335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课程特色与创新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4" name="序号"/>
          <p:cNvSpPr txBox="1"/>
          <p:nvPr>
            <p:custDataLst>
              <p:tags r:id="rId17"/>
            </p:custDataLst>
          </p:nvPr>
        </p:nvSpPr>
        <p:spPr>
          <a:xfrm>
            <a:off x="6483985" y="5474335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08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8"/>
            </p:custDataLst>
          </p:nvPr>
        </p:nvSpPr>
        <p:spPr>
          <a:xfrm>
            <a:off x="8044180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总结与展望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https://d.book118.com/746220215121010034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i*1_8_1"/>
  <p:tag name="KSO_WM_UNIT_INDEX" val="1_8_1"/>
  <p:tag name="KSO_WM_UNIT_LAYERLEVEL" val="1_1_1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8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8"/>
  <p:tag name="KSO_WM_SLIDE_INDEX" val="8"/>
  <p:tag name="KSO_WM_SLIDE_ITEM_CNT" val="8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四年级上册口语交际我们与环境说课稿课案教学设计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2024-09-03T17:41:06.700</cp:lastPrinted>
  <dcterms:created xsi:type="dcterms:W3CDTF">2024-09-03T09:41:06Z</dcterms:created>
  <dcterms:modified xsi:type="dcterms:W3CDTF">2024-09-03T09:41:08Z</dcterms:modified>
</cp:coreProperties>
</file>