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4" r:id="rId27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tags" Target="tags/tag1.xml" /><Relationship Id="rId29" Type="http://schemas.openxmlformats.org/officeDocument/2006/relationships/presProps" Target="presProps.xml" /><Relationship Id="rId3" Type="http://schemas.openxmlformats.org/officeDocument/2006/relationships/slideMaster" Target="slideMasters/slideMaster3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20D63F96-EFA3-4D38-B062-F5B0B38B24B7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6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7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9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0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6D6626-9217-4C2F-8C0D-5A4DA19DA4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520323-0FC8-47C6-BDC4-04D6332BF2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021F21-C2D7-47C1-8A54-9DDE5EF011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489647-5487-4475-A7FE-237D247C07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F7E499-7B22-4F92-B422-78F39578B7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CA2D5C-FA1D-4763-8FA8-8926A40479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D375A9-F07C-466B-AD7E-2E294AF38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48846E-F9BA-430A-A2FD-1D6D349F04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AAF562-8008-4855-BF52-F0FB2D006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F68F9D-57DE-4FBC-982E-C1148D385F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9EC9BC-35C2-4DF4-9753-7249590AD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6CD3E62B-3EDB-43E5-8878-2F7FC4606386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AC86D5C8-ACEF-4E59-B136-EC89A0C08435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6221041040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酒店安全防护培训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酒店安全意识培训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酒店安全管理体系建设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酒店安全设施设备配置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酒店安全应急预案制定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酒店安全教育培训实施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酒店安全防护综合实例分析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酒店安全防护培训总结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酒店安全意识培训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为什么需要酒店安全防护培训？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酒店行业中，存在着各种安全风险，如火灾、盗窃等。因此，进行安全防护培训可以帮助员工和客户更好地认识潜在的安全威胁，提高安全意识，有效应对紧急情况。此外，法律法规也要求酒店必须提供安全培训，确保安全环境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酒店安全培训的目标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关注个人和团队安全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提高员工安全意识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有效减少安全风险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预防事故和突发事件发生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快速有效地处理突发事件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应对紧急情况的能力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疏散演练和急救知识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参与疏散演练训练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学习基本急救措施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客户和员工安全意识培养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培养安全自我防护意识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促进员工安全交流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安全防护培训内容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酒店安全政策和流程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了解酒店安全制度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熟悉应急处理流程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方便灵活的学习方式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线上培训课程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分享安全经验和案例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定期安全会议交流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实际操作培训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现场模拟演练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通过酒店安全防护培训，可以大大提升员工的安全意识和应急反应能力，有效预防和减少安全事故的发生。持续不断的培训和交流是确保酒店安全的关键，让我们共同致力于建设更加安全的酒店环境。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酒店安全管理体系建设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安全管理体系架构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在酒店安全管理体系建设中，安全管理组织机构、安全管理制度建设以及安全管理流程优化都起着至关重要的作用。建立健全的安全管理体系能够帮助酒店更好地防范安全风险，确保员工和客人的安全。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安全管理责任分工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明确责任范围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安全责任分配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监督执行情况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安全管理监督机制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评估管理效果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安全管理绩效评估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安全风险评估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发现潜在危险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酒店安全隐患排查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制定相应计划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风险控制和应急处置预案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分析风险等级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安全风险评估方法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安全监控设备配置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安装监控摄像头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实时监控安全状况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应急通讯系统建设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建立紧急通讯渠道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提高应急反应能力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安全信息化建设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安全信息系统建设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建立信息平台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确保信息安全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酒店安全管理体系的建设是酒店安全工作的基础。通过合理的架构设计、责任分工、风险评估和信息化建设，酒店可以有效应对各种安全挑战，保障员工和客人的安全。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酒店安全设施设备配置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酒店安全设备概述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酒店安全设备包括监控系统、消防设施和门禁系统。监控系统用于监视酒店内外的活动，消防设施用于预防和扑灭火灾，门禁系统用于控制出入人员的权限。这些设备是保障酒店安全的重要组成部分。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安全设备选型原则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稳定性、可靠性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设备性能要求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信誉、服务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设备供应商选择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员工培训、维护保养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设备使用维护培训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安全设备布局规划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前厅、客房、楼梯等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酒店不同区域设备布局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高风险区域、公共区域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设备配置密度要求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定期检查、维修保养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设备维护保养方案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安全设备效果评估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监控效果、报警响应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设备使用效果监测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技术升级、性能提升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安全设备升级规划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故障处理、系统改进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设备问题处理和改进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酒店安全应急预案制定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8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应急预案编制流程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制定酒店安全应急预案时，需要对应急预案的编制流程有清晰的了解。这包括应急预案编制组织、应急预案内容要点以及应急预案演练训练的重要性。只有完善的应急预案才能在紧急情况下有效应对，保障酒店员工和客人的安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火灾应急预案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预防火灾的关键措施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火灾防范控制措施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火灾发生时的紧急处置流程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火灾应急救援流程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定期进行火灾演练的重要性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火灾演练方案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https://d.book118.com/746221041040010103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140</Paragraphs>
  <Slides>23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酒店安全防护培训</vt:lpstr>
      <vt:lpstr>目录</vt:lpstr>
      <vt:lpstr>第一章 酒店安全意识培训</vt:lpstr>
      <vt:lpstr> </vt:lpstr>
      <vt:lpstr>酒店安全培训的目标</vt:lpstr>
      <vt:lpstr>安全防护培训内容</vt:lpstr>
      <vt:lpstr>培训方法</vt:lpstr>
      <vt:lpstr>结语</vt:lpstr>
      <vt:lpstr>第2章 酒店安全管理体系建设</vt:lpstr>
      <vt:lpstr> </vt:lpstr>
      <vt:lpstr>安全管理责任分工</vt:lpstr>
      <vt:lpstr>安全风险评估</vt:lpstr>
      <vt:lpstr>安全信息化建设</vt:lpstr>
      <vt:lpstr>总结</vt:lpstr>
      <vt:lpstr>第3章 酒店安全设施设备配置</vt:lpstr>
      <vt:lpstr> </vt:lpstr>
      <vt:lpstr>安全设备选型原则</vt:lpstr>
      <vt:lpstr>安全设备布局规划</vt:lpstr>
      <vt:lpstr>安全设备效果评估</vt:lpstr>
      <vt:lpstr>第4章 酒店安全应急预案制定</vt:lpstr>
      <vt:lpstr> </vt:lpstr>
      <vt:lpstr>火灾应急预案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2024-09-28T10:10:06.973</cp:lastPrinted>
  <dcterms:created xsi:type="dcterms:W3CDTF">2024-09-28T02:10:06Z</dcterms:created>
  <dcterms:modified xsi:type="dcterms:W3CDTF">2024-09-28T02:10:09Z</dcterms:modified>
</cp:coreProperties>
</file>