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66100-3FD1-46C0-9380-FE2F9B8A4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332D4-3F04-4E8C-803C-3CEA84436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6E8C8-DF55-4B68-ABB5-EE11FF901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23D3F-0478-4230-98D3-99C712BDE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B5D81D-985E-4A29-8096-D56272BA9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B12D5A-C69E-400D-897C-BD9C3D028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955B02-8C06-4ABB-B9DE-CAA20DE78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7766A-EAAF-4D71-A5D7-AD689ABDE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9781F-6A7D-4089-A9EA-038760016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3804B-E998-4FD9-AC94-E5BCB434E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E0E59-0CC1-46B3-9653-2342303C8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21220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眼部术前如何消毒护理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眼部消毒的重要性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眼部消毒的方法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眼部消毒的注意事项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眼部消毒的步骤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眼部消毒的误区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眼部消毒的重要性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眼部消毒是手术前的必要步骤，可以有效预防手术过程中细菌等微生物的感染，降低术后感染的风险。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眼部消毒可以杀灭或抑制细菌繁殖，从而减少手术部位感染的可能性，提高手术成功率。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眼部消毒可以保护患者安全，避免因感染而引发其他眼部疾病或全身感染。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提高手术成功率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眼部消毒能够为手术创造一个无菌的环境，确保手术过程中不会受到细菌等微生物的干扰，提高手术的成功率。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眼部消毒可以减少手术并发症的发生，如术后感染、炎症等，从而降低因并发症导致的手术失败风险。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5762" r="15762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03" r="325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66" r="320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保护患者安全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眼部消毒可以减少患者术后恢复时间，减轻患者的痛苦和负担，提高患者的满意度和生活质量。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眼部消毒能够保护患者的安全，避免因感染而引发其他眼部疾病或全身感染，降低患者的治疗风险。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眼部消毒的方法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表面消毒法适用于眼部手术前的表面消毒，包括手术台、手术器械和手术室环境等。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常用的表面消毒剂包括含氯消毒剂、过氧乙酸、酒精等，使用时需按照消毒剂说明书配制浓度，并注意使用方法和注意事项。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689" b="768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68" b="786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表面消毒法的作用是杀灭或减少手术环境中的细菌、病毒等微生物，降低感染风险。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060" b="1106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表面消毒法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浸泡消毒时需选择合适的消毒剂，按照说明书配制浓度，将物品完全浸泡在消毒液中，并注意浸泡时间和温度。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浸泡消毒法的作用是杀灭或减少物品表面的细菌、病毒等微生物，达到清洁和消毒的目的。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3619" r="2361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424" r="942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浸泡消毒法适用于手术器械、手术敷料等物品的消毒。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浸泡消毒法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擦拭消毒法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擦拭消毒法适用于眼部手术前的皮肤消毒，如手术部位周围的皮肤。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常用的擦拭消毒剂包括碘伏、酒精等，使用时需注意擦拭的顺序和方法，避免交叉感染。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擦拭消毒法的作用是杀灭或减少皮肤表面的细菌、病毒等微生物，降低感染风险。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眼部消毒的注意事项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https://d.book118.com/746221220104010102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2024-09-27T04:35:55.482</cp:lastPrinted>
  <dcterms:created xsi:type="dcterms:W3CDTF">2024-09-26T20:35:55Z</dcterms:created>
  <dcterms:modified xsi:type="dcterms:W3CDTF">2024-09-26T20:35:57Z</dcterms:modified>
</cp:coreProperties>
</file>