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DA94F-2E6B-4D36-BDF8-14A585322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16299-3510-4D13-A9F9-D56C0C70D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54826-8D52-4737-AD23-4DCE00623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8BF0A-9655-4F0F-ABF5-4A63A47C0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33D78E-F059-41C2-BC98-2589D0D5A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ABDEE2-4131-41BE-95CB-8725DC11A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3922D7-6800-45AC-908C-F1F99D02D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2A2AD-4CF2-4586-84CB-227B32F6E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52B5C-4736-4C21-97B5-BA49E338E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4C0F6-AE59-4DC4-BB86-61F9FDBC4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D5F49-AA2A-4989-8848-59D79081D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2424204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一政治课件-研究性学习的理论与实践原创\n## 1.研究性学习的基本概念与重要性\n### 1.1研究性学习的定义与特点\n### 1.2研究性学习的目标与意义\n### 1.3研究性学习在高中政治课程中的地位\n## 2.研究性学习的方法与策略\n### 2.1研究性学习的基本方法\n### 2.2研究性学习的策略与技巧\n### 2.3研究性学习的实施步骤与流程\n## 3.研究性学习的实践案例分析\n### 3.1政治学科研究性学习的案例分析\n### 3.2研究性学习成果展示与评价\n### 3.3研究性学习的经验与教训\n## 4.研究性学习的组织与实施\n### 4.1学校层面的组织与实施\n### 4.2教师层面的组织与实施\n### 4.3学生层面的参与与互动\n## 5.研究性学习的发展趋势与展望\n### 5.1研究性学习的发展趋势\n### 5.2研究性学习面临的挑战与机遇\n### 5.3研究性学习的未来展望与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500"/>
              <a:t>高一政治课件-研究性学习的理论与实践原创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研究性学习的基本概念与重要性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研究性学习是一种学生主动探究的学习方式</a:t>
                </a:r>
                <a:endParaRPr/>
              </a:p>
            </p:txBody>
          </p:sp>
          <p:sp>
            <p:nvSpPr>
              <p:cNvPr id="1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以问题为导向，鼓励学生发现问题、提出问题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以学生为主体，强调学生的自主性和参与性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以实践为基础，注重培养学生的实践能力和创新精神</a:t>
                </a:r>
                <a:endParaRPr/>
              </a:p>
            </p:txBody>
          </p:sp>
          <p:sp>
            <p:nvSpPr>
              <p:cNvPr id="1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研究性学习的特点</a:t>
                </a:r>
                <a:endParaRPr/>
              </a:p>
            </p:txBody>
          </p:sp>
          <p:sp>
            <p:nvSpPr>
              <p:cNvPr id="1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：学生自主选择课题、自主进行研究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：学生之间相互合作，共同完成任务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：学生通过探究解决问题，培养创新思维能力</a:t>
                </a:r>
                <a:endParaRPr/>
              </a:p>
            </p:txBody>
          </p:sp>
          <p:sp>
            <p:nvSpPr>
              <p:cNvPr id="1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研究性学习的定义与特点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研究性学习的目标与意义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研究性学习的目标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自主学习能力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问题解决能力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社会责任感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实践能力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研究性学习的意义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促进学生全面发展，提高学生的综合素质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培养学生的创新精神，为社会培养更多优秀人才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推动课程改革，实现教育的内涵式发展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研究性学习是高中政治课程的重要组成部分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政治学科本身具有很强的实践性和探究性，与研究性学习相结合，有助于提高学生的政治素养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研究性学习有助于培养学生的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，提高学生的政治实践能力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研究性学习在高中政治课程中的实施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将研究性学习纳入政治课程的教学计划，确保学生有足够的时间和资源进行研究和实践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政治教师要关注研究性学习的实施，为学生提供必要的指导和支持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建立完善的研究性学习评价机制，激发学生的积极性和参与度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研究性学习在高中政治课程中的地位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研究性学习的方法与策略</a:t>
            </a:r>
            <a:endParaRPr/>
          </a:p>
        </p:txBody>
      </p:sp>
      <p:sp>
        <p:nvSpPr>
          <p:cNvPr id="20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研究性学习的基本方法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选择课题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学生根据自己的兴趣和需求，选择具有挑战性的政治课题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教师要关注学生的选题，为学生提供必要的建议和帮助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查阅资料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学生通过查阅图书、网络等途径，收集与课题相关的资料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教师要引导学生学会筛选资料，提高学生的信息素养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分析论证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学生对收集到的资料进行分析、整理，形成自己的观点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教师要关注学生的分析论证过程，培养学生的逻辑思维能力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撰写报告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学生将研究成果整理成报告，进行展示和交流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教师要关注学生的报告撰写，提高学生的写作能力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教师要通过设计有趣的课题和活动，激发学生的兴趣和参与度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学生要积极参与，勇于表达自己的观点和想法</a:t>
                </a:r>
                <a:endParaRPr/>
              </a:p>
            </p:txBody>
          </p:sp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激发学生的兴趣</a:t>
                </a:r>
                <a:endParaRPr/>
              </a:p>
            </p:txBody>
          </p:sp>
        </p:grpSp>
        <p:grpSp>
          <p:nvGrpSpPr>
            <p:cNvPr id="23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教师要关注学生的自主学习能力和团队协作能力，提供必要的指导和支持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学生要学会独立思考，提高自己的问题解决能力</a:t>
                </a:r>
                <a:endParaRPr/>
              </a:p>
            </p:txBody>
          </p:sp>
          <p:sp>
            <p:nvSpPr>
              <p:cNvPr id="23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培养学生的能力</a:t>
                </a:r>
                <a:endParaRPr/>
              </a:p>
            </p:txBody>
          </p:sp>
          <p:sp>
            <p:nvSpPr>
              <p:cNvPr id="23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教师要关注学生的报告撰写和展示交流，提高学生的成果质量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学生要注重实践，提高自己的实践能力</a:t>
                </a:r>
                <a:endParaRPr/>
              </a:p>
            </p:txBody>
          </p:sp>
          <p:sp>
            <p:nvSpPr>
              <p:cNvPr id="24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提高学生的成果质量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研究性学习的策略与技巧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44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576412" y="774853"/>
            <a:ext cx="7223587" cy="6083210"/>
            <a:chOff x="3576412" y="774853"/>
            <a:chExt cx="7223587" cy="6083210"/>
          </a:xfrm>
        </p:grpSpPr>
        <p:grpSp>
          <p:nvGrpSpPr>
            <p:cNvPr id="246" name=""/>
            <p:cNvGrpSpPr/>
            <p:nvPr/>
          </p:nvGrpSpPr>
          <p:grpSpPr>
            <a:xfrm>
              <a:off x="7387465" y="774853"/>
              <a:ext cx="3412534" cy="1345151"/>
              <a:chOff x="7387465" y="774853"/>
              <a:chExt cx="3412534" cy="1345151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77485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确定课题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117496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学生根据自己的兴趣和需求，选择具有挑战性的政治课题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教师要关注学生的选题，为学生提供必要的建议和帮助</a:t>
                </a:r>
                <a:endParaRPr/>
              </a:p>
            </p:txBody>
          </p:sp>
        </p:grpSp>
        <p:grpSp>
          <p:nvGrpSpPr>
            <p:cNvPr id="249" name=""/>
            <p:cNvGrpSpPr/>
            <p:nvPr/>
          </p:nvGrpSpPr>
          <p:grpSpPr>
            <a:xfrm>
              <a:off x="3576412" y="1959368"/>
              <a:ext cx="3412536" cy="1345151"/>
              <a:chOff x="3576412" y="1959368"/>
              <a:chExt cx="3412536" cy="1345151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195936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查阅资料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235947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学生通过查阅图书、网络等途径，收集与课题相关的资料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教师要引导学生学会筛选资料，提高学生的信息素养</a:t>
                </a:r>
                <a:endParaRPr/>
              </a:p>
            </p:txBody>
          </p:sp>
        </p:grpSp>
        <p:grpSp>
          <p:nvGrpSpPr>
            <p:cNvPr id="252" name=""/>
            <p:cNvGrpSpPr/>
            <p:nvPr/>
          </p:nvGrpSpPr>
          <p:grpSpPr>
            <a:xfrm>
              <a:off x="7387465" y="3143883"/>
              <a:ext cx="3412534" cy="1345151"/>
              <a:chOff x="7387465" y="3143883"/>
              <a:chExt cx="3412534" cy="1345151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314388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分析论证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354399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学生对收集到的资料进行分析、整理，形成自己的观点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教师要关注学生的分析论证过程，培养学生的逻辑思维能力</a:t>
                </a:r>
                <a:endParaRPr/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3576412" y="4328398"/>
              <a:ext cx="3412536" cy="1345151"/>
              <a:chOff x="3576412" y="4328398"/>
              <a:chExt cx="3412536" cy="1345151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432839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撰写报告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472850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学生将研究成果整理成报告，进行展示和交流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教师要关注学生的报告撰写，提高学生的写作能力</a:t>
                </a:r>
                <a:endParaRPr/>
              </a:p>
            </p:txBody>
          </p:sp>
        </p:grpSp>
        <p:grpSp>
          <p:nvGrpSpPr>
            <p:cNvPr id="258" name=""/>
            <p:cNvGrpSpPr/>
            <p:nvPr/>
          </p:nvGrpSpPr>
          <p:grpSpPr>
            <a:xfrm>
              <a:off x="7387465" y="5512912"/>
              <a:ext cx="3412534" cy="1345151"/>
              <a:chOff x="7387465" y="5512912"/>
              <a:chExt cx="3412534" cy="1345151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5512912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成果展示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5913022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学生通过展示和交流，分享自己的研究成果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教师要关注学生的展示交流，提高学生的表达能力和团队协作能力</a:t>
                </a:r>
                <a:endParaRPr/>
              </a:p>
            </p:txBody>
          </p:sp>
        </p:grpSp>
      </p:grpSp>
      <p:sp>
        <p:nvSpPr>
          <p:cNvPr id="261" name="椭圆 5"/>
          <p:cNvSpPr>
            <a:spLocks noChangeAspect="1"/>
          </p:cNvSpPr>
          <p:nvPr/>
        </p:nvSpPr>
        <p:spPr>
          <a:xfrm>
            <a:off x="7098206" y="90926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62" name="椭圆 6"/>
          <p:cNvSpPr>
            <a:spLocks noChangeAspect="1"/>
          </p:cNvSpPr>
          <p:nvPr/>
        </p:nvSpPr>
        <p:spPr>
          <a:xfrm>
            <a:off x="7098206" y="2092336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63" name="椭圆 7"/>
          <p:cNvSpPr>
            <a:spLocks noChangeAspect="1"/>
          </p:cNvSpPr>
          <p:nvPr/>
        </p:nvSpPr>
        <p:spPr>
          <a:xfrm>
            <a:off x="7098206" y="327540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64" name="椭圆 8"/>
          <p:cNvSpPr>
            <a:spLocks noChangeAspect="1"/>
          </p:cNvSpPr>
          <p:nvPr/>
        </p:nvSpPr>
        <p:spPr>
          <a:xfrm>
            <a:off x="7098206" y="4458478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65" name="椭圆 9"/>
          <p:cNvSpPr>
            <a:spLocks noChangeAspect="1"/>
          </p:cNvSpPr>
          <p:nvPr/>
        </p:nvSpPr>
        <p:spPr>
          <a:xfrm>
            <a:off x="7098206" y="564154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研究性学习的实施步骤与流程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研究性学习的实践案例分析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案例一：某高中政治学科关于“公民参与政治生活”的研究性学习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学生通过查阅资料、实地调查等方式，了解公民参与政治生活的途径和方式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学生通过分析论证，形成自己的观点和看法，提高自己的政治素养和实践能力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案例二：某高中政治学科关于“中国特色社会主义制度优越性”的研究性学习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学生通过对比分析，了解中国特色社会主义制度与其他国家的制度优势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学生通过撰写报告，展示自己的研究成果，提高自己的写作能力和表达能力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政治学科研究性学习的案例分析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https://d.book118.com/746224242042010053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高一政治课件-研究性学习的理论与实践原创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2024-09-19T22:19:41.989</cp:lastPrinted>
  <dcterms:created xsi:type="dcterms:W3CDTF">2024-09-19T14:19:42Z</dcterms:created>
  <dcterms:modified xsi:type="dcterms:W3CDTF">2024-09-19T14:19:43Z</dcterms:modified>
</cp:coreProperties>
</file>