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82464-92C2-47B6-8998-47B8FC4A1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58B41-E32E-4CB6-9326-539010229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DC6E2-BB56-45E5-B9C7-18C80BA20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DEDF0-0BFA-4BF0-8E33-17D3EF0B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5B07F-46FB-4BFC-B632-EECAB909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752AD-ADAE-4E67-BC15-A92F953A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93F81-E490-45FC-9135-260284C4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69C3A-E72D-4278-AA5E-E934BACE6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3500A-5683-4E85-A140-E53005734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D8DF6-C68A-4463-B109-EB3A9A2B7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1C75E-A23B-4B4E-8E27-6D522D987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31033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广西固定资产投资分析报告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投资背景与现状分析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固定资产投资结构与特点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存在问题与风险挑战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政策建议与保障措施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投资背景与现状分析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近年来，广西经济发展迅速，已形成以制糖、有色金属、机械、汽车、冶金、建材、石化、电力等为主的工业体系。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人口与劳动力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广西人口众多，劳动力资源丰富，为经济发展提供了有力支撑。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地理位置与自然资源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广西壮族自治区位于中国南部，拥有得天独厚的地理位置和丰富的自然资源，如矿产、水利、农业等。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广西壮族自治区概况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国家出台了一系列支持广西经济社会发展的政策措施，为广西固定资产投资提供了有力保障。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广西区政府高度重视固定资产投资工作，制定了一系列优惠政策和措施，鼓励企业加大投资力度。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广西不断优化投资环境，加强基础设施建设，提高服务水平，为企业投资创造良好条件。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投资环境优化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固定资产投资政策环境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投资效益稳步提升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随着投资规模的扩大和投资结构的优化，广西固定资产投资效益稳步提升，对经济增长的贡献不断增强。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近年来，广西固定资产投资规模持续扩大，增速保持较高水平。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投资结构逐步优化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广西固定资产投资结构逐步向高技术、高附加值产业倾斜，新兴产业投资快速增长。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近年固定资产投资趋势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主要投资领域及热点项目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热点项目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产业升级与转型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环保与生态建设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交通、能源、水利等基础设施建设一直是广西固定资产投资的重点领域。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广西积极推动传统产业转型升级和新兴产业发展，相关领域的投资持续增长。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随着环保意识的提高，环保与生态建设领域的投资逐渐成为热点。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广西打造了一批具有地方特色的热点项目，如北部湾经济区建设、中国-东盟信息港建设等，吸引了大量投资。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固定资产投资结构与特点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国有企业投资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在广西固定资产投资中占据重要地位，主要集中在基础设施、能源、交通等领域。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民间投资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逐渐成为广西固定资产投资的主力军，涉及领域广泛，包括制造业、房地产业、服务业等。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外商投资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在广西固定资产投资中占比逐年提升，主要涉及高新技术产业、现代服务业等领域。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投资主体结构分析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国内贷款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在广西固定资产投资资金来源中占据一定比重，主要支持企业扩大再生产和技术改造。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其他资金来源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包括利用外资、发行债券等，为广西固定资产投资提供了多元化的资金支持。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自筹资金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是广西固定资产投资的主要资金来源之一，企业依靠自身积累进行项目投资。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国家预算资金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是广西固定资产投资的重要资金来源，主要用于基础设施建设、社会事业等领域。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资金来源渠道及占比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投资地域与行业分布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投资地域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广西固定资产投资主要集中在南宁、柳州、桂林等大中城市，同时逐步向北部湾经济区、西江经济带等区域拓展。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广西固定资产投资涉及领域广泛，其中制造业、房地产业、交通运输业、水利环境公共设施管理业等行业投资规模较大。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广西积极推进一批重点项目建设，包括高速公路、铁路、机场、港口等交通基础设施项目，以及新能源、新材料、节能环保等战略性新兴产业项目。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重点项目投资进展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广西固定资产投资对经济增长的拉动作用显著，一批重点项目的建成投产为广西经济发展注入了新的活力。同时，固定资产投资还带动了相关产业的发展，促进了就业和税收的增加。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投资效益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重点项目投资进展及效益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固定资产投资效益评估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66" r="2536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内部收益率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净现值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经济效益指标分析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通过对比投资成本与收益，计算项目的投资回报率，以衡量项目的盈利能力。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结合项目未来现金流和风险，计算净现值，评估项目经济价值。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分析项目现金流，计算内部收益率，反映项目实际收益率水平。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分析关键因素对经济效益的影响程度，为决策提供依据。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评估项目对当地就业的带动作用，包括直接就业和间接就业。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就业效益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分析项目对当地基础设施、公共服务设施的改善作用。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公共服务设施改善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评价项目对当地社会稳定、民族团结等方面的贡献。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社会稳定与和谐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探讨项目对当地及周边地区经济发展的推动作用。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区域经济发展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社会效益评价体系构建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识别项目可能对环境产生的直接和间接影响。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环境影响程度评价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环境监测与管理体系建设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定量或定性评价环境影响的程度和范围。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提出针对性的环境保护措施，降低项目对环境的影响。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建立环境监测和管理体系，确保环境保护措施的实施效果。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环境影响评估及应对措施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https://d.book118.com/746231033011010102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2024-09-26T18:31:19.662</cp:lastPrinted>
  <dcterms:created xsi:type="dcterms:W3CDTF">2024-09-26T10:31:19Z</dcterms:created>
  <dcterms:modified xsi:type="dcterms:W3CDTF">2024-09-26T10:31:21Z</dcterms:modified>
</cp:coreProperties>
</file>