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77E78-3147-472E-A308-D809786F2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38A2B-0F2C-415D-94D3-D6DB440FD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1379C-99D9-4A07-8D3A-3B831DDB4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1371E-CF2A-4676-833E-C0033F28C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772F89-8334-4187-806B-05B288314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A424A-6F46-4E00-94C5-2F52CEF3E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4DEEC7-5487-4C38-A7DD-C17F34F6E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8F05F-9A42-470B-978A-2FD3745B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23A49-36EB-4FE5-A7BA-F3AD8180B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51FAC-ED26-46A5-9D1B-613A5D52E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D3F8D-7BC6-47C3-A5AD-EEB483314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3211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团队与协作：提升护理服务质量的关键\n## 1.护理团队的重要性及挑战\n### 1.1护理团队在医疗服务中的角色和作用\n### 1.2护理团队面临的挑战与压力\n### 1.3护理团队发展的趋势与机遇\n## 2.构建高效协作的护理团队\n### 2.1明确护理团队的目标与愿景\n### 2.2建立有效的沟通与协调机制\n### 2.3优化护理团队的组织结构与人员配置\n## 3.提升护理团队的专业能力与服务水平\n### 3.1加强护理团队的专业培训与教育\n### 3.2提升护理团队的创新与解决问题的能力\n### 3.3关注护理团队的心理素质与职业成长\n## 4.护理团队与患者及家属的沟通与协作\n### 4.1建立良好的医患关系与信任\n### 4.2提供个性化的护理服务与关怀\n### 4.3有效管理患者及家属的期望与满意度\n## 5.护理团队与多学科团队的协作\n### 5.1建立多学科协作的工作机制与平台\n### 5.2促进护理团队与其他医疗团队的知识共享与经验交流\n### 5.3提高护理团队在多学科协作中的主导与协调能力\n## 6.护理团队与信息技术的发展与应用\n### 6.1了解并掌握护理信息技术的最新进展\n### 6.2利用信息技术提高护理团队的工作效率与质量\n### 6.3关注护理信息技术的安全与伦理问题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700"/>
              <a:t>护理团队与协作：提升护理服务质量的关键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护理团队的重要性及挑战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提供直接护理服务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负责患者的日常生活照顾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协助医生进行诊疗工作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提供心理护理和康复指导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参与护理管理和教育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负责护理计划的制定和实施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参与护理科研工作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承担护理教育质量评估和改进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促进护理创新和发展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关注护理新技术和新方法的应用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参与护理政策和规范的制定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推动护理学科的发展和进步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护理团队在医疗服务中的角色和作用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护理人员配备不足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患者病情复杂多变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工作时间长，压力大</a:t>
                </a:r>
                <a:endParaRPr/>
              </a:p>
            </p:txBody>
          </p:sp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工作强度大</a:t>
                </a:r>
                <a:endParaRPr/>
              </a:p>
            </p:txBody>
          </p:sp>
        </p:grpSp>
        <p:grpSp>
          <p:nvGrpSpPr>
            <p:cNvPr id="24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护理人员晋升机会有限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护理专业地位不高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护理教育培训不足</a:t>
                </a:r>
                <a:endParaRPr/>
              </a:p>
            </p:txBody>
          </p:sp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职业发展受限</a:t>
                </a:r>
                <a:endParaRPr/>
              </a:p>
            </p:txBody>
          </p:sp>
        </p:grpSp>
        <p:grpSp>
          <p:nvGrpSpPr>
            <p:cNvPr id="24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患者对护理服务期望高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医疗纠纷频发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护患沟通不畅</a:t>
                </a:r>
                <a:endParaRPr/>
              </a:p>
            </p:txBody>
          </p:sp>
          <p:sp>
            <p:nvSpPr>
              <p:cNvPr id="2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医患关系紧张</a:t>
                </a:r>
                <a:endParaRPr/>
              </a:p>
            </p:txBody>
          </p:sp>
        </p:grpSp>
      </p:grpSp>
      <p:pic>
        <p:nvPicPr>
          <p:cNvPr id="24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护理团队面临的挑战与压力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护理信息技术的应用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护理数据的收集和分析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护理信息化的发展前景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护理专业化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护理专业的分工和协作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护理专家的培养和引进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护理专业化的发展趋势</a:t>
                </a:r>
                <a:endParaRPr/>
              </a:p>
            </p:txBody>
          </p:sp>
        </p:grpSp>
        <p:grpSp>
          <p:nvGrpSpPr>
            <p:cNvPr id="26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护理国际化</a:t>
                </a:r>
                <a:endParaRPr/>
              </a:p>
            </p:txBody>
          </p:sp>
          <p:sp>
            <p:nvSpPr>
              <p:cNvPr id="2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国际护理交流与合作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护理国际标准与规范的引入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护理国际化的机遇与挑战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护理团队发展的趋势与机遇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构建高效协作的护理团队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目标明确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提升护理团队的专业能力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愿景宏伟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建立一流的护理团队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推动护理学科的发展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明确护理团队的目标与愿景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建立有效的沟通与协调机制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沟通渠道畅通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定期召开护理团队会议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建立护理信息交流平台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鼓励护理人员之间的交流与合作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协作机制完善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明确护理团队的分工与职责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建立护理团队协作流程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定期评估护理团队协作效果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优化护理团队的组织结构与人员配置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组织结构合理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护理团队分工明确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护理管理层级合理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护理人员配备充足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人员配置优化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根据患者需求调整护理人员配置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优化护理人员技能结构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引进护理专业人才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提升护理团队的专业能力与服务水平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培训内容丰富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护理新技术和新方法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护患沟通和心理护理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教育形式多样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定期举办护理培训班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在线护理教育平台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护理实践基地和实习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加强护理团队的专业培训与教育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创新意识培养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鼓励护理人员关注护理新技术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提供护理创新实践平台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建立护理创新激励机制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问题解决能力提高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加强护理团队的问题识别和评估能力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提高护理团队的决策能力和执行力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建立护理问题解决经验分享机制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提升护理团队的创新与解决问题的能力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关注护理团队的心理素质与职业成长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心理素质培养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加强护理人员的心理调适能力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提供心理支持和辅导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建立护理团队心理健康的维护机制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职业成长关注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关注护理人员的职业规划和职业发展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提供职业晋升和培训机会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建立护理团队的职业发展支持体系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https://d.book118.com/746232114005010050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护理团队与协作：提升护理服务质量的关键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2024-09-15T02:38:12.733</cp:lastPrinted>
  <dcterms:created xsi:type="dcterms:W3CDTF">2024-09-14T18:38:12Z</dcterms:created>
  <dcterms:modified xsi:type="dcterms:W3CDTF">2024-09-14T18:38:14Z</dcterms:modified>
</cp:coreProperties>
</file>