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2EAA58-F0C0-451E-8EDF-8F0635F2C8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2B9A02-DAD3-4858-8942-3BA6B99B4F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90024F-BA40-488E-B694-3645C2FDB7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E5041C9-76EF-4A09-A80A-A7B3528DC2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5C4465-D09E-4BA5-AEC2-FE1D634603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2FD7C9A-F57D-43A9-8704-2C2123BE5D3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D926B8-6076-46A7-A753-579C552408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DAE275-88FF-44BF-AACD-80F6C3D36B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62C49F-00F5-4B8F-A377-B31E39EAA4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543B0D-C9BB-42CB-AA54-80F2C949B0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24981C-EB02-4A75-81D6-61E1C27CC8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6232144140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工程施工质量管理体系的文件控制</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文件控制概述与重要性</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文件分类与内容要求</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文件编制与审批流程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文件传递、保存与归档管理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文件变更、作废与销毁处理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文件控制效果评价与持续改进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文件控制概述与重要性</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文件控制定义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文件控制是指对工程施工质量管理体系中涉及的各类文件（如规范、标准、图纸、施工方案等）进行编制、审核、批准、发布、变更、废止等全过程的管理活动。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文件控制作用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确保工程施工质量管理体系中使用的文件是有效、适宜和充分的，防止误用失效或作废的文件，保证工程施工质量。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文件控制定义及作用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通过对施工文件的控制，确保施工人员依据正确的文件进行施工，从而保障工程质量。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保证工程质量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提高管理效率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便于追溯和审计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文件控制有助于规范管理流程，减少无效工作和重复劳动，提高管理效率。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文件控制要求对文件的变更、审核等过程进行记录，便于后续追溯和审计。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工程施工质量管理体系中文件控制意义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国家相关法律法规对工程施工质量管理体系的文件控制有明确的要求，如《建筑法》、《建设工程质量管理条例》等。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法规要求</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国际和国内的相关标准也对文件控制提出了具体要求，如ISO 9001质量管理体系标准、GB/T 50430工程施工企业质量管理规范等。这些标准要求企业建立并实施文件控制程序，确保文件的编制、审核、批准、发布、变更、废止等过程得到有效控制。</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标准要求</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相关法规和标准要求</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文件分类与内容要求</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应包括建筑、结构、给排水、电气、暖通等各专业图纸，确保图纸内容准确、完整，满足施工需要。</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施工图纸</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明确设备、材料等技术要求，包括品牌、型号、规格、性能指标等，确保采购的设备、材料符合设计要求。</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技术规格书</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施工过程中如需进行技术变更，应形成书面文件，明确变更原因、内容及对施工的影响，确保技术变更可控。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技术变更文件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施工图纸、技术规格书等技术文件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施工组织设计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阐述施工总体部署、施工方法、施工机械、劳动力计划等，确保施工组织的合理性。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施工方案</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针对重要分项工程或专业工程编制的施工方案，明确施工工艺流程、操作要点、质量控制措施等，确保施工质量。</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进度计划</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编制详细的施工进度计划，明确各分项工程的开工、竣工时间，确保施工进度可控。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施工组织设计、施工方案等管理文件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质量检验报告、验收记录等过程记录文件</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施工过程中形成的各类记录文件，如施工日志、会议纪要、照片、视频等，确保施工过程有迹可循。</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过程记录文件</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施工过程中对各分项工程进行质量检验，形成书面报告，记录检验时间、地点、参与人员、检验结果等信息，确保施工质量可追溯。</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质量检验报告</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工程竣工验收时形成的书面记录，包括验收时间、地点、参与人员、验收结论等信息，确保工程验收的合规性。</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验收记录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文件编制与审批流程</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编制单位及人员资质要求</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编制单位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具备相应工程施工质量管理体系认证资格的单位，如专业的工程咨询公司、设计研究院等。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人员资质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参与文件编制的人员应具备相应的专业知识和经验，如工程师、质量管理人员等，且需经过相关培训并取得相应资格证书。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1129" r="31129"/>
          <a:stretch>
            <a:fillRect/>
          </a:stretch>
        </p:blipFill>
        <p:spPr>
          <a:xfrm>
            <a:off x="8422415" y="1165018"/>
            <a:ext cx="3769586"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在编制前应对工程施工质量管理体系的现状进行充分调研，了解存在的问题和不足，为文件编制提供有针对性的建议。</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充分调研</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文件编制应遵循国家、行业和地方的相关标准和规范，确保文件的合规性和权威性。</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遵循标准</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在编制过程中应明确文件的目标和范围，突出重点，避免过于繁琐和复杂。</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明确目标</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文件编制应注重实用性，结合工程施工的实际情况，提供可操作性的指导和建议。</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注重实用</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编制过程中注意事项和技巧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https://d.book118.com/746232144140010045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2024-09-14T10:20:07.784</cp:lastPrinted>
  <dcterms:created xsi:type="dcterms:W3CDTF">2024-09-14T02:20:07Z</dcterms:created>
  <dcterms:modified xsi:type="dcterms:W3CDTF">2024-09-14T02:20:09Z</dcterms:modified>
</cp:coreProperties>
</file>