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3F0F48-FAED-4C40-8B5F-5455FAA50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549AEC-6E21-4D63-8F8D-69EE291EB7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027F3D-096F-4A95-852C-25BADD164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CBFE6B-952F-40E8-AEE1-0BFE3E081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13CF3D-54A8-4A38-BD84-790931084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3E3C3F-992D-44B7-8147-DBE20617F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582DC2-12BD-490F-952D-40CF9416C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A8A72D-C9F6-4F20-BDB1-7E1F1347A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57BC96-1D37-456F-B2B4-2822A2C5D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26AB2C-8E6B-4B0E-B68E-25C79AC321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748AD3-44C8-473F-A82F-119E1D9B6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232155111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消防安全教师培训\n## 1.消防安全教师培训的重要性及目标\n### 1.1消防安全教师培训对于提高教师消防素质的重要性\n### 1.2消防安全教师培训的目标和期望成果\n### 1.3消防安全教师培训对于学校安全环境的影响\n## 2.消防安全教师培训的基本内容和方法\n### 2.1消防安全基本知识及技能培训\n### 2.2消防安全法律法规及学校安全制度培训\n### 2.3消防安全教师培训的实践操作及应急演练\n## 3.消防安全教师培训的实施策略与步骤\n### 3.1制定消防安全教师培训的计划和安排\n### 3.2组织消防安全教师培训的专家团队和资源\n### 3.3消防安全教师培训的实施及效果评估\n## 4.消防安全教师培训的案例分析与经验分享\n### 4.1成功的消防安全教师培训案例分析\n### 4.2消防安全教师培训中的问题与解决方法\n### 4.3消防安全教师培训的经验总结与借鉴\n## 5.消防安全教师培训的未来发展趋势与展望\n### 5.1消防安全教师培训的技术创新与变革\n### 5.2消防安全教师培训的课程体系优化与完善\n### 5.3消防安全教师培训的国际化交流与合作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消防安全教师培训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消防安全教师培训的重要性及目标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6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6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6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提高教师的消防安全意识</a:t>
                </a:r>
                <a:endParaRPr/>
              </a:p>
            </p:txBody>
          </p:sp>
          <p:sp>
            <p:nvSpPr>
              <p:cNvPr id="16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增强教师对消防安全重要性的认识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提高教师对火灾危险性的认识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培养教师良好的消防安全习惯</a:t>
                </a:r>
                <a:endParaRPr/>
              </a:p>
            </p:txBody>
          </p:sp>
        </p:grpSp>
        <p:grpSp>
          <p:nvGrpSpPr>
            <p:cNvPr id="16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6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提高教师的消防技能</a:t>
                </a:r>
                <a:endParaRPr/>
              </a:p>
            </p:txBody>
          </p:sp>
          <p:sp>
            <p:nvSpPr>
              <p:cNvPr id="17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掌握基本的灭火器材使用方法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学会火场逃生技巧和自救互救方法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了解消防法律法规和学校安全制度</a:t>
                </a:r>
                <a:endParaRPr/>
              </a:p>
            </p:txBody>
          </p:sp>
        </p:grpSp>
        <p:grpSp>
          <p:nvGrpSpPr>
            <p:cNvPr id="17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7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提高教师的消防安全教育能力</a:t>
                </a:r>
                <a:endParaRPr/>
              </a:p>
            </p:txBody>
          </p:sp>
          <p:sp>
            <p:nvSpPr>
              <p:cNvPr id="17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学会如何开展消防安全教育活动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掌握消防安全教育的方法和技巧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提高消防安全教育的针对性和实效性</a:t>
                </a:r>
                <a:endParaRPr/>
              </a:p>
            </p:txBody>
          </p:sp>
        </p:grpSp>
      </p:grpSp>
      <p:sp>
        <p:nvSpPr>
          <p:cNvPr id="1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消防安全教师培训对于提高教师消防素质的重要性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7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7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提高教师的消防安全素质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增强教师的消防安全意识和责任感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提高教师的消防技能和教育能力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培养教师良好的消防安全习惯和行为规范</a:t>
                </a:r>
                <a:endParaRPr/>
              </a:p>
            </p:txBody>
          </p:sp>
          <p:pic>
            <p:nvPicPr>
              <p:cNvPr id="18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建立消防安全教师培训体系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制定消防安全教师培训的计划和安排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组织消防安全教师培训的专家团队和资源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实施消防安全教师培训的效果评估和反馈</a:t>
                </a:r>
                <a:endParaRPr/>
              </a:p>
            </p:txBody>
          </p:sp>
          <p:pic>
            <p:nvPicPr>
              <p:cNvPr id="18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8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为学校创造一个安全和谐的教育环境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降低火灾事故的发生率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提高师生的火灾防范意识和自救互救能力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保障学校财产安全和师生生命安全</a:t>
                </a:r>
                <a:endParaRPr/>
              </a:p>
            </p:txBody>
          </p:sp>
          <p:pic>
            <p:nvPicPr>
              <p:cNvPr id="19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消防安全教师培训的目标和期望成果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4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5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提高学校的火灾防范能力</a:t>
                </a:r>
                <a:endParaRPr/>
              </a:p>
            </p:txBody>
          </p:sp>
          <p:sp>
            <p:nvSpPr>
              <p:cNvPr id="19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建立健全学校的消防安全制度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加强学校的消防设施建设和维护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提高师生的火灾防范意识和自救互救能力</a:t>
                </a:r>
                <a:endParaRPr/>
              </a:p>
            </p:txBody>
          </p:sp>
        </p:grpSp>
        <p:grpSp>
          <p:nvGrpSpPr>
            <p:cNvPr id="198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9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减少学校的火灾事故</a:t>
                </a:r>
                <a:endParaRPr/>
              </a:p>
            </p:txBody>
          </p:sp>
          <p:sp>
            <p:nvSpPr>
              <p:cNvPr id="20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有效预防和控制火灾事故的发生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降低火灾事故造成的财产损失和人员伤亡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提高学校的安全管理水平</a:t>
                </a:r>
                <a:endParaRPr/>
              </a:p>
            </p:txBody>
          </p:sp>
        </p:grpSp>
        <p:grpSp>
          <p:nvGrpSpPr>
            <p:cNvPr id="201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0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为学校创造一个安全和谐的教育环境</a:t>
                </a:r>
                <a:endParaRPr/>
              </a:p>
            </p:txBody>
          </p:sp>
          <p:sp>
            <p:nvSpPr>
              <p:cNvPr id="20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促进学校教育事业的发展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提高学校的声誉和形象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保障师生的生命安全和财产安全</a:t>
                </a:r>
                <a:endParaRPr/>
              </a:p>
            </p:txBody>
          </p:sp>
        </p:grpSp>
      </p:grpSp>
      <p:pic>
        <p:nvPicPr>
          <p:cNvPr id="204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消防安全教师培训对于学校安全环境的影响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6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7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8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600"/>
              <a:t>消防安全教师培训的基本内容和方法</a:t>
            </a:r>
            <a:endParaRPr/>
          </a:p>
        </p:txBody>
      </p:sp>
      <p:sp>
        <p:nvSpPr>
          <p:cNvPr id="21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消防安全基本知识</a:t>
                </a:r>
                <a:endParaRPr/>
              </a:p>
            </p:txBody>
          </p:sp>
          <p:sp>
            <p:nvSpPr>
              <p:cNvPr id="21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火灾的定义、分类和成因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火灾的预防、控制和扑救方法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火灾的危险性和危害性</a:t>
                </a:r>
                <a:endParaRPr/>
              </a:p>
            </p:txBody>
          </p:sp>
          <p:sp>
            <p:nvSpPr>
              <p:cNvPr id="21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消防安全技能培训</a:t>
                </a:r>
                <a:endParaRPr/>
              </a:p>
            </p:txBody>
          </p:sp>
          <p:sp>
            <p:nvSpPr>
              <p:cNvPr id="22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掌握基本的灭火器材使用方法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学会火场逃生技巧和自救互救方法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了解消防法律法规和学校安全制度</a:t>
                </a:r>
                <a:endParaRPr/>
              </a:p>
            </p:txBody>
          </p:sp>
          <p:sp>
            <p:nvSpPr>
              <p:cNvPr id="22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消防安全基本知识及技能培训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消防安全法律法规及学校安全制度培训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消防安全法律法规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了解国家的消防安全法律法规和政策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掌握消防安全法律法规的主要内容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学会运用消防安全法律法规指导消防安全工作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学校安全制度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了解学校的安全管理制度和规定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掌握学校消防安全工作的职责和要求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学会遵守学校安全制度，保障学校消防安全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消防安全实践操作</a:t>
                </a:r>
                <a:endParaRPr/>
              </a:p>
            </p:txBody>
          </p:sp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学习消防安全检查的方法和技巧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掌握消防设施的维护和保养方法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学会开展消防安全教育活动的组织和实施</a:t>
                </a:r>
                <a:endParaRPr/>
              </a:p>
            </p:txBody>
          </p:sp>
          <p:sp>
            <p:nvSpPr>
              <p:cNvPr id="2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消防安全应急演练</a:t>
                </a:r>
                <a:endParaRPr/>
              </a:p>
            </p:txBody>
          </p:sp>
          <p:sp>
            <p:nvSpPr>
              <p:cNvPr id="2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组织师生进行消防安全应急演练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提高师生的火灾防范意识和自救互救能力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检验消防安全教师培训的效果和成果</a:t>
                </a:r>
                <a:endParaRPr/>
              </a:p>
            </p:txBody>
          </p:sp>
          <p:sp>
            <p:nvSpPr>
              <p:cNvPr id="2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消防安全教师培训的实践操作及应急演练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600"/>
              <a:t>消防安全教师培训的实施策略与步骤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制定消防安全教师培训的计划和安排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制定培训计划和目标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根据学校消防安全工作的需要和教师的特点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制定切实可行的消防安全教师培训计划和目标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确保培训计划的科学性和实效性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安排培训时间和地点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选择合适的培训时间和地点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确保培训活动的顺利进行和高质量完成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考虑培训活动的成本效益和可持续性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https://d.book118.com/746232155111010052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消防安全教师培训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2024-09-18T20:07:11.920</cp:lastPrinted>
  <dcterms:created xsi:type="dcterms:W3CDTF">2024-09-18T12:07:11Z</dcterms:created>
  <dcterms:modified xsi:type="dcterms:W3CDTF">2024-09-18T12:07:13Z</dcterms:modified>
</cp:coreProperties>
</file>