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2.xml" ContentType="application/vnd.openxmlformats-officedocument.presentationml.tags+xml"/>
  <Override PartName="/ppt/tags/tag3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93" r:id="rId2"/>
    <p:sldMasterId id="2147483702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6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tags" Target="tags/tag3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E5166C9-6A31-48B8-BCE9-4B3C91D1E26F}" type="datetimeFigureOut">
              <a:rPr lang="zh-CN" altLang="en-US" smtClean="0"/>
              <a:t>2020/12/11</a:t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</a:p>
          <a:p>
            <a:pPr lvl="1"/>
            <a:r>
              <a:rPr lang="zh-CN" altLang="en-US" smtClean="0"/>
              <a:t>第二级</a:t>
            </a:r>
          </a:p>
          <a:p>
            <a:pPr lvl="2"/>
            <a:r>
              <a:rPr lang="zh-CN" altLang="en-US" smtClean="0"/>
              <a:t>第三级</a:t>
            </a:r>
          </a:p>
          <a:p>
            <a:pPr lvl="3"/>
            <a:r>
              <a:rPr lang="zh-CN" altLang="en-US" smtClean="0"/>
              <a:t>第四级</a:t>
            </a:r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800FBA-E3FB-4CC9-87AD-518E37852412}" type="slidenum">
              <a:rPr lang="zh-CN" altLang="en-US" smtClean="0"/>
              <a:t>‹#›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46847527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>
                <a:solidFill>
                  <a:prstClr val="black"/>
                </a:solidFill>
              </a:rPr>
              <a:t>1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91420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11FC198-2D83-4DFC-8CDD-7D23AF44D411}" type="slidenum">
              <a:rPr lang="zh-CN" altLang="en-US" smtClean="0">
                <a:solidFill>
                  <a:prstClr val="black"/>
                </a:solidFill>
              </a:rPr>
              <a:t>2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9967140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F5806F-FEB3-4272-B9DC-6F4645072086}" type="slidenum">
              <a:rPr lang="zh-CN" altLang="en-US" smtClean="0">
                <a:solidFill>
                  <a:prstClr val="black"/>
                </a:solidFill>
              </a:rPr>
              <a:t>3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956041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8C15853-6D4D-4285-9BAE-B3F9C5535A65}" type="slidenum">
              <a:rPr lang="zh-CN" altLang="en-US" smtClean="0"/>
              <a:t>7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06029548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F5806F-FEB3-4272-B9DC-6F4645072086}" type="slidenum">
              <a:rPr lang="zh-CN" altLang="en-US" smtClean="0">
                <a:solidFill>
                  <a:prstClr val="black"/>
                </a:solidFill>
              </a:rPr>
              <a:t>9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94219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689F0-D8FB-450F-A36F-553F26501FEE}" type="slidenum">
              <a:rPr lang="zh-CN" alt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1797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E1689F0-D8FB-450F-A36F-553F26501FEE}" type="slidenum">
              <a:rPr lang="zh-CN" alt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915952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Header Placeholder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en-US" smtClean="0">
                <a:solidFill>
                  <a:prstClr val="black"/>
                </a:solidFill>
              </a:rPr>
              <a:t>My First Template</a:t>
            </a:r>
            <a:endParaRPr 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051637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9DBBC58-3C8A-4C23-944B-4AC8A1852895}" type="slidenum">
              <a:rPr lang="zh-CN" altLang="en-US" smtClean="0"/>
              <a:t>14</a:t>
            </a:fld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19506535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F5806F-FEB3-4272-B9DC-6F4645072086}" type="slidenum">
              <a:rPr lang="zh-CN" altLang="en-US" smtClean="0">
                <a:solidFill>
                  <a:prstClr val="black"/>
                </a:solidFill>
              </a:rPr>
              <a:t>15</a:t>
            </a:fld>
            <a:endParaRPr lang="zh-CN" altLang="en-US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48257600"/>
      </p:ext>
    </p:extLst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7331F7-5BB6-4DF5-81BC-026E8D3328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3572D-638D-46A4-8A69-39D92E8048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9D00B2-E7CB-46E2-9F5E-94724C9C26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07D6ED-EB10-47E9-9C60-91FE0A113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3197739-3495-499D-8FE1-FE6744EF7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26E249-411F-4D18-927C-2AFCB6F666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CB1E984-F172-4ADE-8ECE-5756D43DF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86399E-432E-46A5-BC7D-A18AB13E56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B66FBE-1093-4074-80D3-FCE0D502BC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FDA38-4EC3-4E58-9DCE-3F3689163A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6C63E7-CB3E-45DA-BE03-7C361CDB5D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D787-0645-4A7D-81EB-43A885F0CF9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A6163-1566-45BC-827F-91FD8DC4508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9861630"/>
      </p:ext>
    </p:extLst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462A7-EE90-4408-B166-C30B9A1EF807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2BB53-4CEE-4DD5-A75F-7B85DC262A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22188281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51979479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66903849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5109170" y="2772674"/>
            <a:ext cx="1859590" cy="1859590"/>
          </a:xfrm>
          <a:custGeom>
            <a:gdLst>
              <a:gd name="connsiteX0" fmla="*/ 929795 w 1859590"/>
              <a:gd name="connsiteY0" fmla="*/ 0 h 1859590"/>
              <a:gd name="connsiteX1" fmla="*/ 1859590 w 1859590"/>
              <a:gd name="connsiteY1" fmla="*/ 929795 h 1859590"/>
              <a:gd name="connsiteX2" fmla="*/ 929795 w 1859590"/>
              <a:gd name="connsiteY2" fmla="*/ 1859590 h 1859590"/>
              <a:gd name="connsiteX3" fmla="*/ 0 w 1859590"/>
              <a:gd name="connsiteY3" fmla="*/ 929795 h 1859590"/>
              <a:gd name="connsiteX4" fmla="*/ 929795 w 1859590"/>
              <a:gd name="connsiteY4" fmla="*/ 0 h 18595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59590" h="1859590">
                <a:moveTo>
                  <a:pt x="929795" y="0"/>
                </a:moveTo>
                <a:cubicBezTo>
                  <a:pt x="1443307" y="0"/>
                  <a:pt x="1859590" y="416283"/>
                  <a:pt x="1859590" y="929795"/>
                </a:cubicBezTo>
                <a:cubicBezTo>
                  <a:pt x="1859590" y="1443307"/>
                  <a:pt x="1443307" y="1859590"/>
                  <a:pt x="929795" y="1859590"/>
                </a:cubicBezTo>
                <a:cubicBezTo>
                  <a:pt x="416283" y="1859590"/>
                  <a:pt x="0" y="1443307"/>
                  <a:pt x="0" y="929795"/>
                </a:cubicBezTo>
                <a:cubicBezTo>
                  <a:pt x="0" y="416283"/>
                  <a:pt x="416283" y="0"/>
                  <a:pt x="92979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仓耳今楷05-6763 W05" panose="02020400000000000000" pitchFamily="18" charset="-122"/>
                <a:ea typeface="仓耳今楷05-6763 W05" panose="02020400000000000000" pitchFamily="18" charset="-122"/>
              </a:defRPr>
            </a:lvl1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338253847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975906-46C6-4116-8C6F-949901F6756A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23CBEB-DBDE-449F-9D06-44E54A9E955D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89274122"/>
      </p:ext>
    </p:extLst>
  </p:cSld>
  <p:clrMapOvr>
    <a:masterClrMapping/>
  </p:clrMapOvr>
  <p:transition spd="slow">
    <p:wip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884389261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77806829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1400">
        <p14:ripple/>
      </p:transition>
    </mc:Choice>
    <mc:Fallback>
      <p:transition spd="slow" advTm="3000">
        <p:fade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EAD787-0645-4A7D-81EB-43A885F0CF9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A6163-1566-45BC-827F-91FD8DC4508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4646425"/>
      </p:ext>
    </p:extLst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>
  <p:cSld name="1_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6462A7-EE90-4408-B166-C30B9A1EF807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042BB53-4CEE-4DD5-A75F-7B85DC262A6E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20890828"/>
      </p:ext>
    </p:extLst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1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871419743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3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696260185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自定义版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图片占位符 5"/>
          <p:cNvSpPr>
            <a:spLocks noGrp="1"/>
          </p:cNvSpPr>
          <p:nvPr>
            <p:ph type="pic" sz="quarter" idx="10"/>
          </p:nvPr>
        </p:nvSpPr>
        <p:spPr>
          <a:xfrm>
            <a:off x="5109170" y="2772674"/>
            <a:ext cx="1859590" cy="1859590"/>
          </a:xfrm>
          <a:custGeom>
            <a:gdLst>
              <a:gd name="connsiteX0" fmla="*/ 929795 w 1859590"/>
              <a:gd name="connsiteY0" fmla="*/ 0 h 1859590"/>
              <a:gd name="connsiteX1" fmla="*/ 1859590 w 1859590"/>
              <a:gd name="connsiteY1" fmla="*/ 929795 h 1859590"/>
              <a:gd name="connsiteX2" fmla="*/ 929795 w 1859590"/>
              <a:gd name="connsiteY2" fmla="*/ 1859590 h 1859590"/>
              <a:gd name="connsiteX3" fmla="*/ 0 w 1859590"/>
              <a:gd name="connsiteY3" fmla="*/ 929795 h 1859590"/>
              <a:gd name="connsiteX4" fmla="*/ 929795 w 1859590"/>
              <a:gd name="connsiteY4" fmla="*/ 0 h 185959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59590" h="1859590">
                <a:moveTo>
                  <a:pt x="929795" y="0"/>
                </a:moveTo>
                <a:cubicBezTo>
                  <a:pt x="1443307" y="0"/>
                  <a:pt x="1859590" y="416283"/>
                  <a:pt x="1859590" y="929795"/>
                </a:cubicBezTo>
                <a:cubicBezTo>
                  <a:pt x="1859590" y="1443307"/>
                  <a:pt x="1443307" y="1859590"/>
                  <a:pt x="929795" y="1859590"/>
                </a:cubicBezTo>
                <a:cubicBezTo>
                  <a:pt x="416283" y="1859590"/>
                  <a:pt x="0" y="1443307"/>
                  <a:pt x="0" y="929795"/>
                </a:cubicBezTo>
                <a:cubicBezTo>
                  <a:pt x="0" y="416283"/>
                  <a:pt x="416283" y="0"/>
                  <a:pt x="929795" y="0"/>
                </a:cubicBezTo>
                <a:close/>
              </a:path>
            </a:pathLst>
          </a:custGeom>
        </p:spPr>
        <p:txBody>
          <a:bodyPr wrap="square">
            <a:noAutofit/>
          </a:bodyPr>
          <a:lstStyle>
            <a:lvl1pPr>
              <a:defRPr>
                <a:latin typeface="仓耳今楷05-6763 W05" panose="02020400000000000000" pitchFamily="18" charset="-122"/>
                <a:ea typeface="仓耳今楷05-6763 W05" panose="02020400000000000000" pitchFamily="18" charset="-122"/>
              </a:defRPr>
            </a:lvl1pPr>
          </a:lstStyle>
          <a:p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80372434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2000"/>
    </mc:Choice>
    <mc:Fallback>
      <p:transition spd="slow" advTm="3000"/>
    </mc:Fallback>
  </mc:AlternateContent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6_自定义版式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3730912903"/>
      </p:ext>
    </p:extLst>
  </p:cSld>
  <p:clrMapOvr>
    <a:masterClrMapping/>
  </p:clrMapOvr>
  <mc:AlternateContent>
    <mc:Choice xmlns:p14="http://schemas.microsoft.com/office/powerpoint/2010/main" Requires="p14">
      <p:transition spd="slow" advTm="0" p14:dur="1500">
        <p:random/>
      </p:transition>
    </mc:Choice>
    <mc:Fallback>
      <p:transition spd="slow" advTm="0">
        <p:random/>
      </p:transition>
    </mc:Fallback>
  </mc:AlternateContent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userDrawn="1">
  <p:cSld name="5_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2037901687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slideLayout" Target="../slideLayouts/slideLayout20.xml" /><Relationship Id="rId3" Type="http://schemas.openxmlformats.org/officeDocument/2006/relationships/slideLayout" Target="../slideLayouts/slideLayout21.xml" /><Relationship Id="rId4" Type="http://schemas.openxmlformats.org/officeDocument/2006/relationships/slideLayout" Target="../slideLayouts/slideLayout22.xml" /><Relationship Id="rId5" Type="http://schemas.openxmlformats.org/officeDocument/2006/relationships/slideLayout" Target="../slideLayouts/slideLayout23.xml" /><Relationship Id="rId6" Type="http://schemas.openxmlformats.org/officeDocument/2006/relationships/slideLayout" Target="../slideLayouts/slideLayout24.xml" /><Relationship Id="rId7" Type="http://schemas.openxmlformats.org/officeDocument/2006/relationships/slideLayout" Target="../slideLayouts/slideLayout25.xml" /><Relationship Id="rId8" Type="http://schemas.openxmlformats.org/officeDocument/2006/relationships/slideLayout" Target="../slideLayouts/slideLayout26.xml" /><Relationship Id="rId9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fld id="{89EAD787-0645-4A7D-81EB-43A885F0CF9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 defTabSz="609585"/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fld id="{637A6163-1566-45BC-827F-91FD8DC4508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 defTabSz="609585"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340164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6" r:id="rId2"/>
    <p:sldLayoutId id="2147483687" r:id="rId3"/>
    <p:sldLayoutId id="2147483688" r:id="rId4"/>
    <p:sldLayoutId id="2147483690" r:id="rId5"/>
    <p:sldLayoutId id="2147483691" r:id="rId6"/>
    <p:sldLayoutId id="2147483692" r:id="rId7"/>
  </p:sldLayoutIdLst>
  <p:transition/>
  <p:timing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fld id="{89EAD787-0645-4A7D-81EB-43A885F0CF91}" type="datetimeFigureOut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 defTabSz="609585"/>
              <a:t>2020/12/11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09585"/>
            <a:fld id="{637A6163-1566-45BC-827F-91FD8DC45089}" type="slidenum">
              <a:rPr lang="zh-CN" altLang="en-US" smtClean="0">
                <a:solidFill>
                  <a:prstClr val="black">
                    <a:tint val="75000"/>
                  </a:prstClr>
                </a:solidFill>
              </a:rPr>
              <a:pPr defTabSz="609585"/>
              <a:t>‹#›</a:t>
            </a:fld>
            <a:endParaRPr lang="zh-CN" altLang="en-US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814268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</p:sldLayoutIdLst>
  <p:transition/>
  <p:timing/>
  <p:txStyles>
    <p:titleStyle>
      <a:lvl1pPr algn="l" defTabSz="914377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594" indent="-228594" algn="l" defTabSz="914377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783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2971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160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349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537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726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8914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103" indent="-228594" algn="l" defTabSz="914377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18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377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566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754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5943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131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320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509" algn="l" defTabSz="914377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jpeg" /><Relationship Id="rId4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6.xml" /><Relationship Id="rId2" Type="http://schemas.openxmlformats.org/officeDocument/2006/relationships/notesSlide" Target="../notesSlides/notesSlide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1.xml" /><Relationship Id="rId2" Type="http://schemas.openxmlformats.org/officeDocument/2006/relationships/notesSlide" Target="../notesSlides/notesSlide9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Relationship Id="rId2" Type="http://schemas.openxmlformats.org/officeDocument/2006/relationships/notesSlide" Target="../notesSlides/notesSlide10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6234141142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/>
        </p:nvSpPr>
        <p:spPr>
          <a:xfrm>
            <a:off x="7595419" y="3824748"/>
            <a:ext cx="4596581" cy="3704456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5958348" y="2445567"/>
            <a:ext cx="2966884" cy="2966884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8004704" y="1784020"/>
            <a:ext cx="2394542" cy="2394542"/>
          </a:xfrm>
          <a:prstGeom prst="rect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11695471" y="309716"/>
            <a:ext cx="496529" cy="3864078"/>
          </a:xfrm>
          <a:prstGeom prst="rect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30" name="矩形 29"/>
          <p:cNvSpPr/>
          <p:nvPr/>
        </p:nvSpPr>
        <p:spPr>
          <a:xfrm>
            <a:off x="2525007" y="3509953"/>
            <a:ext cx="875072" cy="875072"/>
          </a:xfrm>
          <a:prstGeom prst="rect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cxnSp>
        <p:nvCxnSpPr>
          <p:cNvPr id="31" name="直接连接符 30"/>
          <p:cNvCxnSpPr/>
          <p:nvPr/>
        </p:nvCxnSpPr>
        <p:spPr>
          <a:xfrm flipH="1">
            <a:off x="3400079" y="307709"/>
            <a:ext cx="4398576" cy="3202244"/>
          </a:xfrm>
          <a:prstGeom prst="line">
            <a:avLst/>
          </a:prstGeom>
          <a:ln>
            <a:solidFill>
              <a:srgbClr val="545D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矩形 33"/>
          <p:cNvSpPr/>
          <p:nvPr/>
        </p:nvSpPr>
        <p:spPr>
          <a:xfrm>
            <a:off x="7798655" y="-339910"/>
            <a:ext cx="675990" cy="675990"/>
          </a:xfrm>
          <a:prstGeom prst="rect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cxnSp>
        <p:nvCxnSpPr>
          <p:cNvPr id="35" name="直接连接符 34"/>
          <p:cNvCxnSpPr/>
          <p:nvPr/>
        </p:nvCxnSpPr>
        <p:spPr>
          <a:xfrm flipH="1" flipV="1">
            <a:off x="6503041" y="2751615"/>
            <a:ext cx="2066318" cy="2756513"/>
          </a:xfrm>
          <a:prstGeom prst="line">
            <a:avLst/>
          </a:prstGeom>
          <a:ln>
            <a:solidFill>
              <a:srgbClr val="545D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矩形 35"/>
          <p:cNvSpPr/>
          <p:nvPr/>
        </p:nvSpPr>
        <p:spPr>
          <a:xfrm>
            <a:off x="831893" y="2506909"/>
            <a:ext cx="679194" cy="679194"/>
          </a:xfrm>
          <a:prstGeom prst="rect">
            <a:avLst/>
          </a:prstGeom>
          <a:solidFill>
            <a:srgbClr val="404040">
              <a:alpha val="5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cxnSp>
        <p:nvCxnSpPr>
          <p:cNvPr id="37" name="直接连接符 36"/>
          <p:cNvCxnSpPr/>
          <p:nvPr/>
        </p:nvCxnSpPr>
        <p:spPr>
          <a:xfrm flipV="1">
            <a:off x="9767026" y="4173794"/>
            <a:ext cx="1928445" cy="1329565"/>
          </a:xfrm>
          <a:prstGeom prst="line">
            <a:avLst/>
          </a:prstGeom>
          <a:ln>
            <a:solidFill>
              <a:srgbClr val="545D7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38" name="组合 37"/>
          <p:cNvGrpSpPr/>
          <p:nvPr/>
        </p:nvGrpSpPr>
        <p:grpSpPr>
          <a:xfrm>
            <a:off x="8569358" y="5508127"/>
            <a:ext cx="1197668" cy="993554"/>
            <a:chOff x="8569358" y="5508127"/>
            <a:chExt cx="1197668" cy="993554"/>
          </a:xfrm>
        </p:grpSpPr>
        <p:sp>
          <p:nvSpPr>
            <p:cNvPr id="39" name="矩形 38"/>
            <p:cNvSpPr/>
            <p:nvPr/>
          </p:nvSpPr>
          <p:spPr>
            <a:xfrm>
              <a:off x="8569358" y="5508127"/>
              <a:ext cx="1197668" cy="993554"/>
            </a:xfrm>
            <a:prstGeom prst="rect">
              <a:avLst/>
            </a:prstGeom>
            <a:solidFill>
              <a:srgbClr val="0D72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</p:txBody>
        </p:sp>
        <p:pic>
          <p:nvPicPr>
            <p:cNvPr id="40" name="图片 39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727405" y="5558208"/>
              <a:ext cx="881574" cy="893392"/>
            </a:xfrm>
            <a:prstGeom prst="rect">
              <a:avLst/>
            </a:prstGeom>
          </p:spPr>
        </p:pic>
      </p:grpSp>
      <p:sp>
        <p:nvSpPr>
          <p:cNvPr id="41" name="矩形 40"/>
          <p:cNvSpPr/>
          <p:nvPr/>
        </p:nvSpPr>
        <p:spPr>
          <a:xfrm>
            <a:off x="9257312" y="783077"/>
            <a:ext cx="509714" cy="509714"/>
          </a:xfrm>
          <a:prstGeom prst="rect">
            <a:avLst/>
          </a:prstGeom>
          <a:solidFill>
            <a:schemeClr val="bg1">
              <a:lumMod val="95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2966018" y="2052030"/>
            <a:ext cx="645622" cy="645622"/>
          </a:xfrm>
          <a:prstGeom prst="rect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grpSp>
        <p:nvGrpSpPr>
          <p:cNvPr id="43" name="组合 42"/>
          <p:cNvGrpSpPr/>
          <p:nvPr/>
        </p:nvGrpSpPr>
        <p:grpSpPr>
          <a:xfrm>
            <a:off x="4440009" y="1248184"/>
            <a:ext cx="2063032" cy="1503431"/>
            <a:chOff x="4440009" y="1247972"/>
            <a:chExt cx="2063032" cy="1534299"/>
          </a:xfrm>
        </p:grpSpPr>
        <p:sp>
          <p:nvSpPr>
            <p:cNvPr id="44" name="矩形 43"/>
            <p:cNvSpPr/>
            <p:nvPr/>
          </p:nvSpPr>
          <p:spPr>
            <a:xfrm>
              <a:off x="4440009" y="1247972"/>
              <a:ext cx="2063032" cy="1534299"/>
            </a:xfrm>
            <a:prstGeom prst="rect">
              <a:avLst/>
            </a:prstGeom>
            <a:solidFill>
              <a:srgbClr val="0D72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</p:txBody>
        </p:sp>
        <p:sp>
          <p:nvSpPr>
            <p:cNvPr id="45" name="矩形 44"/>
            <p:cNvSpPr/>
            <p:nvPr/>
          </p:nvSpPr>
          <p:spPr>
            <a:xfrm>
              <a:off x="4558455" y="1350500"/>
              <a:ext cx="1826141" cy="1337198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30000"/>
                </a:lnSpc>
              </a:pPr>
              <a:r>
                <a:rPr lang="zh-CN" altLang="en-US" sz="3200" b="1">
                  <a:solidFill>
                    <a:prstClr val="white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合作共</a:t>
              </a:r>
              <a:r>
                <a:rPr lang="zh-CN" altLang="en-US" sz="3200" b="1" smtClean="0">
                  <a:solidFill>
                    <a:prstClr val="white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赢</a:t>
              </a:r>
              <a:endParaRPr lang="en-US" altLang="zh-CN" sz="3200" b="1" smtClean="0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  <a:p>
              <a:pPr algn="ctr">
                <a:lnSpc>
                  <a:spcPct val="130000"/>
                </a:lnSpc>
              </a:pPr>
              <a:r>
                <a:rPr lang="zh-CN" altLang="en-US" sz="3200" b="1">
                  <a:solidFill>
                    <a:prstClr val="white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共创未来</a:t>
              </a:r>
            </a:p>
          </p:txBody>
        </p:sp>
      </p:grpSp>
      <p:sp>
        <p:nvSpPr>
          <p:cNvPr id="47" name="文本框 46"/>
          <p:cNvSpPr txBox="1"/>
          <p:nvPr/>
        </p:nvSpPr>
        <p:spPr>
          <a:xfrm>
            <a:off x="600561" y="567413"/>
            <a:ext cx="23853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b="1">
                <a:solidFill>
                  <a:srgbClr val="0D72C0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YOUR LOGO</a:t>
            </a:r>
            <a:endParaRPr lang="zh-CN" altLang="en-US" sz="2800" b="1">
              <a:solidFill>
                <a:srgbClr val="0D72C0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50" name="TextBox 7">
            <a:extLst>
              <a:ext uri="{FF2B5EF4-FFF2-40B4-BE49-F238E27FC236}">
                <a16:creationId xmlns="" xmlns:a16="http://schemas.microsoft.com/office/drawing/2014/main" id="{68581DBE-E560-4807-BA4E-30527AAE19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1805" y="4673580"/>
            <a:ext cx="734773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4800" b="1" smtClean="0">
                <a:solidFill>
                  <a:srgbClr val="4C4B50"/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创意高端企业</a:t>
            </a:r>
            <a:r>
              <a:rPr lang="zh-CN" altLang="en-US" sz="4800" b="1" smtClean="0">
                <a:solidFill>
                  <a:srgbClr val="0D72C0"/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工作总结</a:t>
            </a:r>
            <a:r>
              <a:rPr lang="en-US" altLang="zh-CN" sz="4800" b="1">
                <a:solidFill>
                  <a:srgbClr val="4C4B50"/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PPT</a:t>
            </a:r>
            <a:endParaRPr lang="zh-CN" altLang="en-US" sz="4800" b="1">
              <a:solidFill>
                <a:srgbClr val="4C4B50"/>
              </a:solidFill>
              <a:latin typeface="Century Gothic" panose="020b0502020202020204" pitchFamily="34" charset="0"/>
              <a:cs typeface="+mn-ea"/>
              <a:sym typeface="Century Gothic" panose="020b0502020202020204" pitchFamily="34" charset="0"/>
            </a:endParaRPr>
          </a:p>
        </p:txBody>
      </p:sp>
      <p:cxnSp>
        <p:nvCxnSpPr>
          <p:cNvPr id="51" name="直接连接符 50"/>
          <p:cNvCxnSpPr/>
          <p:nvPr/>
        </p:nvCxnSpPr>
        <p:spPr>
          <a:xfrm>
            <a:off x="618963" y="5525088"/>
            <a:ext cx="5516366" cy="0"/>
          </a:xfrm>
          <a:prstGeom prst="line">
            <a:avLst/>
          </a:prstGeom>
          <a:ln w="28575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4" name="TextBox 7">
            <a:extLst>
              <a:ext uri="{FF2B5EF4-FFF2-40B4-BE49-F238E27FC236}">
                <a16:creationId xmlns="" xmlns:a16="http://schemas.microsoft.com/office/drawing/2014/main" id="{739BEE13-8F26-45EC-85AF-B55851AFFD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623987" y="5718990"/>
            <a:ext cx="5384215" cy="3077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0" tIns="0" rIns="0" bIns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年终</a:t>
            </a:r>
            <a:r>
              <a:rPr lang="zh-CN" altLang="en-US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总结</a:t>
            </a:r>
            <a:r>
              <a:rPr lang="en-US" altLang="zh-CN" sz="200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/</a:t>
            </a:r>
            <a:r>
              <a:rPr lang="zh-CN" altLang="en-US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新年计划</a:t>
            </a:r>
            <a:r>
              <a:rPr lang="en-US" altLang="zh-CN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/</a:t>
            </a:r>
            <a:r>
              <a:rPr lang="zh-CN" altLang="en-US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述职报告</a:t>
            </a:r>
            <a:r>
              <a:rPr lang="en-US" altLang="zh-CN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/</a:t>
            </a:r>
            <a:r>
              <a:rPr lang="zh-CN" altLang="en-US" sz="2000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工作</a:t>
            </a:r>
            <a:r>
              <a:rPr lang="zh-CN" altLang="en-US" sz="200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cs typeface="+mn-ea"/>
                <a:sym typeface="Century Gothic" panose="020b0502020202020204" pitchFamily="34" charset="0"/>
              </a:rPr>
              <a:t>汇报</a:t>
            </a:r>
          </a:p>
        </p:txBody>
      </p:sp>
    </p:spTree>
    <p:extLst>
      <p:ext uri="{BB962C8B-B14F-4D97-AF65-F5344CB8AC3E}">
        <p14:creationId xmlns:p14="http://schemas.microsoft.com/office/powerpoint/2010/main" val="3060154097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1250">
        <p:randomBar dir="vert"/>
      </p:transition>
    </mc:Choice>
    <mc:Fallback>
      <p:transition spd="slow" advClick="0" advTm="300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7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16" presetClass="entr" presetSubtype="2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2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46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50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5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58" presetID="56" presetClass="entr" presetSubtype="0" dur="10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by="(-#ppt_w*2)" calcmode="lin" valueType="num">
                                      <p:cBhvr rctx="PPT">
                                        <p:cTn id="60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</p:anim>
                                    <p:anim by="(#ppt_w*0.50)" calcmode="lin" valueType="num">
                                      <p:cBhvr>
                                        <p:cTn id="61" dur="5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from="(-#ppt_h/2)" to="(#ppt_y)" calcmode="lin" valueType="num">
                                      <p:cBhvr>
                                        <p:cTn id="62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21600000">
                                      <p:cBhvr>
                                        <p:cTn id="63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65" presetID="36" presetClass="emph" presetSubtype="0" dur="500" fill="hold" grpId="1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6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67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68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69" dur="25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 nodeType="afterGroup">
                            <p:stCondLst>
                              <p:cond delay="4750"/>
                            </p:stCondLst>
                            <p:childTnLst>
                              <p:par>
                                <p:cTn id="71" presetID="22" presetClass="entr" presetSubtype="8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3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5250"/>
                            </p:stCondLst>
                            <p:childTnLst>
                              <p:par>
                                <p:cTn id="75" presetID="14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7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4" grpId="0"/>
      <p:bldP spid="25" grpId="0"/>
      <p:bldP spid="26" grpId="0"/>
      <p:bldP spid="30" grpId="0"/>
      <p:bldP spid="34" grpId="0"/>
      <p:bldP spid="36" grpId="0"/>
      <p:bldP spid="41" grpId="0"/>
      <p:bldP spid="42" grpId="0"/>
      <p:bldP spid="50" grpId="0"/>
      <p:bldP spid="50" grpId="1"/>
      <p:bldP spid="54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7" name="菱形 46"/>
          <p:cNvSpPr/>
          <p:nvPr/>
        </p:nvSpPr>
        <p:spPr>
          <a:xfrm>
            <a:off x="-299685" y="284438"/>
            <a:ext cx="6289124" cy="6289124"/>
          </a:xfrm>
          <a:prstGeom prst="diamond">
            <a:avLst/>
          </a:prstGeom>
          <a:noFill/>
          <a:ln>
            <a:solidFill>
              <a:srgbClr val="545D7A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45" name="菱形 44"/>
          <p:cNvSpPr/>
          <p:nvPr/>
        </p:nvSpPr>
        <p:spPr>
          <a:xfrm>
            <a:off x="-1057560" y="1400175"/>
            <a:ext cx="4057650" cy="4057650"/>
          </a:xfrm>
          <a:prstGeom prst="diamond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4" name="菱形 3"/>
          <p:cNvSpPr/>
          <p:nvPr/>
        </p:nvSpPr>
        <p:spPr>
          <a:xfrm>
            <a:off x="-2425890" y="1003110"/>
            <a:ext cx="4851780" cy="4851780"/>
          </a:xfrm>
          <a:prstGeom prst="diamond">
            <a:avLst/>
          </a:prstGeom>
          <a:blipFill>
            <a:blip r:embed="rId3">
              <a:extLst>
                <a:ext uri="{28A0092B-C50C-407E-A947-70E740481C1C}">
                  <a14:useLocalDpi xmlns:a14="http://schemas.microsoft.com/office/drawing/2010/main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48" name="Text Box 3">
            <a:extLst>
              <a:ext uri="{FF2B5EF4-FFF2-40B4-BE49-F238E27FC236}">
                <a16:creationId xmlns="" xmlns:a16="http://schemas.microsoft.com/office/drawing/2014/main" id="{B2AFAD93-69B4-4A07-BE67-559F6D7A0AA3}"/>
              </a:ext>
            </a:extLst>
          </p:cNvPr>
          <p:cNvSpPr>
            <a:spLocks noChangeArrowheads="1"/>
          </p:cNvSpPr>
          <p:nvPr/>
        </p:nvSpPr>
        <p:spPr bwMode="auto">
          <a:xfrm>
            <a:off x="3554354" y="2268762"/>
            <a:ext cx="861718" cy="2320481"/>
          </a:xfrm>
          <a:prstGeom prst="rect">
            <a:avLst/>
          </a:prstGeom>
          <a:noFill/>
        </p:spPr>
        <p:txBody>
          <a:bodyPr vert="eaVert" wrap="none" lIns="91412" tIns="45707" rIns="91412" bIns="45707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</a:pPr>
            <a:r>
              <a:rPr lang="zh-CN" altLang="en-US" sz="4400" b="1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目       </a:t>
            </a:r>
            <a:r>
              <a:rPr lang="zh-CN" altLang="en-US" sz="4400" b="1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录</a:t>
            </a:r>
            <a:endParaRPr lang="en-US" altLang="zh-CN" sz="4400" b="1">
              <a:solidFill>
                <a:prstClr val="black">
                  <a:lumMod val="75000"/>
                  <a:lumOff val="25000"/>
                </a:prstClr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6" name="矩形 5"/>
          <p:cNvSpPr/>
          <p:nvPr/>
        </p:nvSpPr>
        <p:spPr>
          <a:xfrm>
            <a:off x="3125843" y="3198170"/>
            <a:ext cx="1718740" cy="461665"/>
          </a:xfrm>
          <a:prstGeom prst="rect">
            <a:avLst/>
          </a:prstGeom>
        </p:spPr>
        <p:txBody>
          <a:bodyPr vert="horz"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400" b="1" i="1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CONTENT</a:t>
            </a:r>
            <a:r>
              <a:rPr lang="en-US" altLang="zh-CN" sz="2400" b="1" i="1" smtClean="0">
                <a:solidFill>
                  <a:prstClr val="black">
                    <a:lumMod val="75000"/>
                    <a:lumOff val="25000"/>
                  </a:prstClr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S</a:t>
            </a:r>
            <a:endParaRPr lang="zh-CN" altLang="en-US" sz="2400" b="1" i="1">
              <a:solidFill>
                <a:prstClr val="black">
                  <a:lumMod val="75000"/>
                  <a:lumOff val="25000"/>
                </a:prstClr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7" name="菱形 6"/>
          <p:cNvSpPr/>
          <p:nvPr/>
        </p:nvSpPr>
        <p:spPr>
          <a:xfrm>
            <a:off x="6306840" y="930745"/>
            <a:ext cx="943896" cy="943896"/>
          </a:xfrm>
          <a:prstGeom prst="diamond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i="1" smtClean="0">
                <a:solidFill>
                  <a:prstClr val="white"/>
                </a:solidFill>
                <a:latin typeface="Century Gothic" panose="020b0502020202020204" pitchFamily="34" charset="0"/>
              </a:rPr>
              <a:t>1</a:t>
            </a:r>
            <a:endParaRPr lang="zh-CN" altLang="en-US" sz="4400" b="1" i="1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77" name="菱形 76"/>
          <p:cNvSpPr/>
          <p:nvPr/>
        </p:nvSpPr>
        <p:spPr>
          <a:xfrm>
            <a:off x="6306840" y="2281617"/>
            <a:ext cx="943896" cy="943896"/>
          </a:xfrm>
          <a:prstGeom prst="diamond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i="1" smtClean="0">
                <a:solidFill>
                  <a:prstClr val="white"/>
                </a:solidFill>
                <a:latin typeface="Century Gothic" panose="020b0502020202020204" pitchFamily="34" charset="0"/>
              </a:rPr>
              <a:t>2</a:t>
            </a:r>
            <a:endParaRPr lang="zh-CN" altLang="en-US" sz="4400" b="1" i="1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89" name="菱形 88"/>
          <p:cNvSpPr/>
          <p:nvPr/>
        </p:nvSpPr>
        <p:spPr>
          <a:xfrm>
            <a:off x="6306840" y="3632489"/>
            <a:ext cx="943896" cy="943896"/>
          </a:xfrm>
          <a:prstGeom prst="diamond">
            <a:avLst/>
          </a:prstGeom>
          <a:solidFill>
            <a:srgbClr val="0D72C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i="1" smtClean="0">
                <a:solidFill>
                  <a:prstClr val="white"/>
                </a:solidFill>
                <a:latin typeface="Century Gothic" panose="020b0502020202020204" pitchFamily="34" charset="0"/>
              </a:rPr>
              <a:t>3</a:t>
            </a:r>
            <a:endParaRPr lang="zh-CN" altLang="en-US" sz="4400" b="1" i="1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97" name="菱形 96"/>
          <p:cNvSpPr/>
          <p:nvPr/>
        </p:nvSpPr>
        <p:spPr>
          <a:xfrm>
            <a:off x="6306840" y="4983360"/>
            <a:ext cx="943896" cy="943896"/>
          </a:xfrm>
          <a:prstGeom prst="diamond">
            <a:avLst/>
          </a:prstGeom>
          <a:solidFill>
            <a:srgbClr val="40404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4400" b="1" i="1" smtClean="0">
                <a:solidFill>
                  <a:prstClr val="white"/>
                </a:solidFill>
                <a:latin typeface="Century Gothic" panose="020b0502020202020204" pitchFamily="34" charset="0"/>
              </a:rPr>
              <a:t>4</a:t>
            </a:r>
            <a:endParaRPr lang="zh-CN" altLang="en-US" sz="4400" b="1" i="1">
              <a:solidFill>
                <a:prstClr val="white"/>
              </a:solidFill>
              <a:latin typeface="Century Gothic" panose="020b0502020202020204" pitchFamily="34" charset="0"/>
            </a:endParaRPr>
          </a:p>
        </p:txBody>
      </p:sp>
      <p:sp>
        <p:nvSpPr>
          <p:cNvPr id="23" name="矩形 22"/>
          <p:cNvSpPr/>
          <p:nvPr/>
        </p:nvSpPr>
        <p:spPr>
          <a:xfrm>
            <a:off x="7453668" y="1138565"/>
            <a:ext cx="2339102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前期工作亮点</a:t>
            </a:r>
            <a:endParaRPr lang="zh-CN" altLang="en-US" sz="2800" b="1" smtClean="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7453668" y="2491955"/>
            <a:ext cx="4024099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主要做法和经验</a:t>
            </a:r>
            <a:endParaRPr lang="zh-CN" altLang="en-US" sz="2800" b="1" smtClean="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5" name="矩形 24"/>
          <p:cNvSpPr/>
          <p:nvPr/>
        </p:nvSpPr>
        <p:spPr>
          <a:xfrm>
            <a:off x="7453668" y="3845345"/>
            <a:ext cx="388762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当前工作形势分析</a:t>
            </a:r>
            <a:endParaRPr lang="zh-CN" altLang="en-US" sz="2800" b="1" smtClean="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26" name="矩形 25"/>
          <p:cNvSpPr/>
          <p:nvPr/>
        </p:nvSpPr>
        <p:spPr>
          <a:xfrm>
            <a:off x="7568137" y="5193698"/>
            <a:ext cx="3887622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b="1">
                <a:solidFill>
                  <a:prstClr val="black">
                    <a:lumMod val="75000"/>
                    <a:lumOff val="25000"/>
                  </a:prstClr>
                </a:solidFill>
                <a:cs typeface="+mn-ea"/>
                <a:sym typeface="+mn-lt"/>
              </a:rPr>
              <a:t>下阶段工作重点</a:t>
            </a:r>
            <a:endParaRPr lang="zh-CN" altLang="en-US" sz="2800" b="1" smtClean="0">
              <a:solidFill>
                <a:prstClr val="black">
                  <a:lumMod val="75000"/>
                  <a:lumOff val="25000"/>
                </a:prstClr>
              </a:solidFill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337388586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1250">
        <p:randomBar dir="vert"/>
      </p:transition>
    </mc:Choice>
    <mc:Fallback>
      <p:transition spd="slow" advClick="0" advTm="3000">
        <p:randomBar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0" presetID="16" presetClass="entr" presetSubtype="42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2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0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8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40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6" presetID="5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" grpId="0"/>
      <p:bldP spid="45" grpId="0"/>
      <p:bldP spid="4" grpId="0"/>
      <p:bldP spid="48" grpId="0"/>
      <p:bldP spid="6" grpId="0"/>
      <p:bldP spid="7" grpId="0"/>
      <p:bldP spid="77" grpId="0"/>
      <p:bldP spid="89" grpId="0"/>
      <p:bldP spid="9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等腰三角形 23">
            <a:extLst>
              <a:ext uri="{FF2B5EF4-FFF2-40B4-BE49-F238E27FC236}">
                <a16:creationId xmlns:a16="http://schemas.microsoft.com/office/drawing/2014/main" xmlns="" id="{048F6060-1293-4B39-91A3-1886B236EC55}"/>
              </a:ext>
            </a:extLst>
          </p:cNvPr>
          <p:cNvSpPr/>
          <p:nvPr/>
        </p:nvSpPr>
        <p:spPr>
          <a:xfrm rot="16200000" flipV="1">
            <a:off x="-1376342" y="1376343"/>
            <a:ext cx="6846346" cy="409366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25" name="等腰三角形 24">
            <a:extLst>
              <a:ext uri="{FF2B5EF4-FFF2-40B4-BE49-F238E27FC236}">
                <a16:creationId xmlns:a16="http://schemas.microsoft.com/office/drawing/2014/main" xmlns="" id="{24DB3C4C-59D0-47D2-9557-2FC9E29C943C}"/>
              </a:ext>
            </a:extLst>
          </p:cNvPr>
          <p:cNvSpPr/>
          <p:nvPr/>
        </p:nvSpPr>
        <p:spPr>
          <a:xfrm rot="16200000" flipV="1">
            <a:off x="-1034509" y="1883912"/>
            <a:ext cx="5155616" cy="3086596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6" name="等腰三角形 15">
            <a:extLst>
              <a:ext uri="{FF2B5EF4-FFF2-40B4-BE49-F238E27FC236}">
                <a16:creationId xmlns:a16="http://schemas.microsoft.com/office/drawing/2014/main" xmlns="" id="{34676450-6FD3-489D-8C77-BF65E43ABEBD}"/>
              </a:ext>
            </a:extLst>
          </p:cNvPr>
          <p:cNvSpPr/>
          <p:nvPr/>
        </p:nvSpPr>
        <p:spPr>
          <a:xfrm>
            <a:off x="10416480" y="2866584"/>
            <a:ext cx="3281082" cy="2926080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7" name="等腰三角形 16">
            <a:extLst>
              <a:ext uri="{FF2B5EF4-FFF2-40B4-BE49-F238E27FC236}">
                <a16:creationId xmlns:a16="http://schemas.microsoft.com/office/drawing/2014/main" xmlns="" id="{6FC6DE25-5233-4E6B-9DD4-00A60386065E}"/>
              </a:ext>
            </a:extLst>
          </p:cNvPr>
          <p:cNvSpPr/>
          <p:nvPr/>
        </p:nvSpPr>
        <p:spPr>
          <a:xfrm>
            <a:off x="9367037" y="3920267"/>
            <a:ext cx="3281082" cy="292608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49" name="TextBox 20"/>
          <p:cNvSpPr txBox="1"/>
          <p:nvPr/>
        </p:nvSpPr>
        <p:spPr>
          <a:xfrm>
            <a:off x="279840" y="3244334"/>
            <a:ext cx="106363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2400" b="1" i="1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PART</a:t>
            </a:r>
            <a:endParaRPr lang="zh-CN" altLang="en-US" sz="24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50" name="TextBox 20"/>
          <p:cNvSpPr txBox="1"/>
          <p:nvPr/>
        </p:nvSpPr>
        <p:spPr>
          <a:xfrm>
            <a:off x="1157909" y="2813447"/>
            <a:ext cx="1308134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8000" b="1" i="1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1</a:t>
            </a:r>
            <a:endParaRPr lang="zh-CN" altLang="en-US" sz="80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5076410" y="1532497"/>
            <a:ext cx="3002041" cy="1334087"/>
            <a:chOff x="1785548" y="483033"/>
            <a:chExt cx="3002041" cy="1334087"/>
          </a:xfrm>
        </p:grpSpPr>
        <p:sp>
          <p:nvSpPr>
            <p:cNvPr id="52" name="TextBox 7"/>
            <p:cNvSpPr>
              <a:spLocks noChangeArrowheads="1"/>
            </p:cNvSpPr>
            <p:nvPr/>
          </p:nvSpPr>
          <p:spPr bwMode="auto">
            <a:xfrm>
              <a:off x="3095081" y="1111068"/>
              <a:ext cx="1692508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3200" b="1">
                <a:solidFill>
                  <a:srgbClr val="000000">
                    <a:lumMod val="75000"/>
                    <a:lumOff val="25000"/>
                  </a:srgbClr>
                </a:solidFill>
                <a:latin typeface="Agency FB" panose="020b0503020202020204" pitchFamily="34" charset="0"/>
                <a:sym typeface="Century Gothic" panose="020b0502020202020204" pitchFamily="34" charset="0"/>
              </a:endParaRPr>
            </a:p>
          </p:txBody>
        </p:sp>
        <p:sp>
          <p:nvSpPr>
            <p:cNvPr id="53" name="TextBox 7"/>
            <p:cNvSpPr>
              <a:spLocks noChangeArrowheads="1"/>
            </p:cNvSpPr>
            <p:nvPr/>
          </p:nvSpPr>
          <p:spPr bwMode="auto">
            <a:xfrm>
              <a:off x="1785548" y="801457"/>
              <a:ext cx="893708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6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跨</a:t>
              </a:r>
            </a:p>
          </p:txBody>
        </p:sp>
        <p:sp>
          <p:nvSpPr>
            <p:cNvPr id="54" name="TextBox 7"/>
            <p:cNvSpPr>
              <a:spLocks noChangeArrowheads="1"/>
            </p:cNvSpPr>
            <p:nvPr/>
          </p:nvSpPr>
          <p:spPr bwMode="auto">
            <a:xfrm>
              <a:off x="3378196" y="941333"/>
              <a:ext cx="89370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4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越</a:t>
              </a:r>
            </a:p>
          </p:txBody>
        </p:sp>
        <p:sp>
          <p:nvSpPr>
            <p:cNvPr id="55" name="Freeform 14"/>
            <p:cNvSpPr>
              <a:spLocks noEditPoints="1"/>
            </p:cNvSpPr>
            <p:nvPr/>
          </p:nvSpPr>
          <p:spPr bwMode="auto">
            <a:xfrm rot="20809622" flipH="1">
              <a:off x="2559153" y="483033"/>
              <a:ext cx="1019817" cy="587491"/>
            </a:xfrm>
            <a:custGeom>
              <a:gdLst>
                <a:gd name="T0" fmla="*/ 710 w 1643"/>
                <a:gd name="T1" fmla="*/ 189 h 946"/>
                <a:gd name="T2" fmla="*/ 502 w 1643"/>
                <a:gd name="T3" fmla="*/ 312 h 946"/>
                <a:gd name="T4" fmla="*/ 533 w 1643"/>
                <a:gd name="T5" fmla="*/ 219 h 946"/>
                <a:gd name="T6" fmla="*/ 594 w 1643"/>
                <a:gd name="T7" fmla="*/ 287 h 946"/>
                <a:gd name="T8" fmla="*/ 682 w 1643"/>
                <a:gd name="T9" fmla="*/ 335 h 946"/>
                <a:gd name="T10" fmla="*/ 683 w 1643"/>
                <a:gd name="T11" fmla="*/ 426 h 946"/>
                <a:gd name="T12" fmla="*/ 731 w 1643"/>
                <a:gd name="T13" fmla="*/ 472 h 946"/>
                <a:gd name="T14" fmla="*/ 842 w 1643"/>
                <a:gd name="T15" fmla="*/ 576 h 946"/>
                <a:gd name="T16" fmla="*/ 805 w 1643"/>
                <a:gd name="T17" fmla="*/ 598 h 946"/>
                <a:gd name="T18" fmla="*/ 699 w 1643"/>
                <a:gd name="T19" fmla="*/ 592 h 946"/>
                <a:gd name="T20" fmla="*/ 605 w 1643"/>
                <a:gd name="T21" fmla="*/ 592 h 946"/>
                <a:gd name="T22" fmla="*/ 551 w 1643"/>
                <a:gd name="T23" fmla="*/ 605 h 946"/>
                <a:gd name="T24" fmla="*/ 447 w 1643"/>
                <a:gd name="T25" fmla="*/ 618 h 946"/>
                <a:gd name="T26" fmla="*/ 378 w 1643"/>
                <a:gd name="T27" fmla="*/ 633 h 946"/>
                <a:gd name="T28" fmla="*/ 282 w 1643"/>
                <a:gd name="T29" fmla="*/ 633 h 946"/>
                <a:gd name="T30" fmla="*/ 233 w 1643"/>
                <a:gd name="T31" fmla="*/ 605 h 946"/>
                <a:gd name="T32" fmla="*/ 179 w 1643"/>
                <a:gd name="T33" fmla="*/ 558 h 946"/>
                <a:gd name="T34" fmla="*/ 129 w 1643"/>
                <a:gd name="T35" fmla="*/ 548 h 946"/>
                <a:gd name="T36" fmla="*/ 48 w 1643"/>
                <a:gd name="T37" fmla="*/ 480 h 946"/>
                <a:gd name="T38" fmla="*/ 5 w 1643"/>
                <a:gd name="T39" fmla="*/ 536 h 946"/>
                <a:gd name="T40" fmla="*/ 20 w 1643"/>
                <a:gd name="T41" fmla="*/ 579 h 946"/>
                <a:gd name="T42" fmla="*/ 83 w 1643"/>
                <a:gd name="T43" fmla="*/ 661 h 946"/>
                <a:gd name="T44" fmla="*/ 120 w 1643"/>
                <a:gd name="T45" fmla="*/ 712 h 946"/>
                <a:gd name="T46" fmla="*/ 242 w 1643"/>
                <a:gd name="T47" fmla="*/ 762 h 946"/>
                <a:gd name="T48" fmla="*/ 408 w 1643"/>
                <a:gd name="T49" fmla="*/ 729 h 946"/>
                <a:gd name="T50" fmla="*/ 479 w 1643"/>
                <a:gd name="T51" fmla="*/ 744 h 946"/>
                <a:gd name="T52" fmla="*/ 577 w 1643"/>
                <a:gd name="T53" fmla="*/ 739 h 946"/>
                <a:gd name="T54" fmla="*/ 685 w 1643"/>
                <a:gd name="T55" fmla="*/ 714 h 946"/>
                <a:gd name="T56" fmla="*/ 762 w 1643"/>
                <a:gd name="T57" fmla="*/ 750 h 946"/>
                <a:gd name="T58" fmla="*/ 813 w 1643"/>
                <a:gd name="T59" fmla="*/ 775 h 946"/>
                <a:gd name="T60" fmla="*/ 856 w 1643"/>
                <a:gd name="T61" fmla="*/ 789 h 946"/>
                <a:gd name="T62" fmla="*/ 952 w 1643"/>
                <a:gd name="T63" fmla="*/ 825 h 946"/>
                <a:gd name="T64" fmla="*/ 1073 w 1643"/>
                <a:gd name="T65" fmla="*/ 808 h 946"/>
                <a:gd name="T66" fmla="*/ 1202 w 1643"/>
                <a:gd name="T67" fmla="*/ 780 h 946"/>
                <a:gd name="T68" fmla="*/ 1371 w 1643"/>
                <a:gd name="T69" fmla="*/ 794 h 946"/>
                <a:gd name="T70" fmla="*/ 1495 w 1643"/>
                <a:gd name="T71" fmla="*/ 867 h 946"/>
                <a:gd name="T72" fmla="*/ 1594 w 1643"/>
                <a:gd name="T73" fmla="*/ 938 h 946"/>
                <a:gd name="T74" fmla="*/ 1588 w 1643"/>
                <a:gd name="T75" fmla="*/ 858 h 946"/>
                <a:gd name="T76" fmla="*/ 1558 w 1643"/>
                <a:gd name="T77" fmla="*/ 756 h 946"/>
                <a:gd name="T78" fmla="*/ 1467 w 1643"/>
                <a:gd name="T79" fmla="*/ 676 h 946"/>
                <a:gd name="T80" fmla="*/ 1372 w 1643"/>
                <a:gd name="T81" fmla="*/ 614 h 946"/>
                <a:gd name="T82" fmla="*/ 1319 w 1643"/>
                <a:gd name="T83" fmla="*/ 589 h 946"/>
                <a:gd name="T84" fmla="*/ 1217 w 1643"/>
                <a:gd name="T85" fmla="*/ 572 h 946"/>
                <a:gd name="T86" fmla="*/ 1128 w 1643"/>
                <a:gd name="T87" fmla="*/ 505 h 946"/>
                <a:gd name="T88" fmla="*/ 1060 w 1643"/>
                <a:gd name="T89" fmla="*/ 389 h 946"/>
                <a:gd name="T90" fmla="*/ 1022 w 1643"/>
                <a:gd name="T91" fmla="*/ 334 h 946"/>
                <a:gd name="T92" fmla="*/ 987 w 1643"/>
                <a:gd name="T93" fmla="*/ 291 h 946"/>
                <a:gd name="T94" fmla="*/ 886 w 1643"/>
                <a:gd name="T95" fmla="*/ 196 h 946"/>
                <a:gd name="T96" fmla="*/ 840 w 1643"/>
                <a:gd name="T97" fmla="*/ 136 h 946"/>
                <a:gd name="T98" fmla="*/ 769 w 1643"/>
                <a:gd name="T99" fmla="*/ 50 h 946"/>
                <a:gd name="T100" fmla="*/ 654 w 1643"/>
                <a:gd name="T101" fmla="*/ 7 h 946"/>
                <a:gd name="T102" fmla="*/ 588 w 1643"/>
                <a:gd name="T103" fmla="*/ 58 h 946"/>
                <a:gd name="T104" fmla="*/ 518 w 1643"/>
                <a:gd name="T105" fmla="*/ 119 h 946"/>
                <a:gd name="T106" fmla="*/ 429 w 1643"/>
                <a:gd name="T107" fmla="*/ 214 h 946"/>
                <a:gd name="T108" fmla="*/ 392 w 1643"/>
                <a:gd name="T109" fmla="*/ 319 h 946"/>
                <a:gd name="T110" fmla="*/ 471 w 1643"/>
                <a:gd name="T111" fmla="*/ 364 h 9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43" h="944">
                  <a:moveTo>
                    <a:pt x="710" y="180"/>
                  </a:moveTo>
                  <a:cubicBezTo>
                    <a:pt x="713" y="181"/>
                    <a:pt x="717" y="184"/>
                    <a:pt x="719" y="186"/>
                  </a:cubicBezTo>
                  <a:cubicBezTo>
                    <a:pt x="724" y="192"/>
                    <a:pt x="724" y="193"/>
                    <a:pt x="724" y="198"/>
                  </a:cubicBezTo>
                  <a:cubicBezTo>
                    <a:pt x="724" y="200"/>
                    <a:pt x="721" y="205"/>
                    <a:pt x="719" y="206"/>
                  </a:cubicBezTo>
                  <a:cubicBezTo>
                    <a:pt x="710" y="210"/>
                    <a:pt x="714" y="195"/>
                    <a:pt x="710" y="189"/>
                  </a:cubicBezTo>
                  <a:cubicBezTo>
                    <a:pt x="709" y="185"/>
                    <a:pt x="707" y="183"/>
                    <a:pt x="710" y="180"/>
                  </a:cubicBezTo>
                  <a:close/>
                  <a:moveTo>
                    <a:pt x="471" y="364"/>
                  </a:moveTo>
                  <a:cubicBezTo>
                    <a:pt x="475" y="364"/>
                    <a:pt x="477" y="361"/>
                    <a:pt x="478" y="358"/>
                  </a:cubicBezTo>
                  <a:cubicBezTo>
                    <a:pt x="492" y="330"/>
                    <a:pt x="492" y="330"/>
                    <a:pt x="492" y="330"/>
                  </a:cubicBezTo>
                  <a:cubicBezTo>
                    <a:pt x="494" y="325"/>
                    <a:pt x="499" y="316"/>
                    <a:pt x="502" y="312"/>
                  </a:cubicBezTo>
                  <a:cubicBezTo>
                    <a:pt x="508" y="305"/>
                    <a:pt x="507" y="301"/>
                    <a:pt x="507" y="289"/>
                  </a:cubicBezTo>
                  <a:cubicBezTo>
                    <a:pt x="507" y="285"/>
                    <a:pt x="507" y="280"/>
                    <a:pt x="507" y="275"/>
                  </a:cubicBezTo>
                  <a:cubicBezTo>
                    <a:pt x="506" y="270"/>
                    <a:pt x="507" y="268"/>
                    <a:pt x="507" y="262"/>
                  </a:cubicBezTo>
                  <a:cubicBezTo>
                    <a:pt x="507" y="251"/>
                    <a:pt x="506" y="247"/>
                    <a:pt x="512" y="241"/>
                  </a:cubicBezTo>
                  <a:cubicBezTo>
                    <a:pt x="533" y="219"/>
                    <a:pt x="533" y="219"/>
                    <a:pt x="533" y="219"/>
                  </a:cubicBezTo>
                  <a:cubicBezTo>
                    <a:pt x="541" y="213"/>
                    <a:pt x="548" y="201"/>
                    <a:pt x="558" y="212"/>
                  </a:cubicBezTo>
                  <a:cubicBezTo>
                    <a:pt x="562" y="216"/>
                    <a:pt x="569" y="233"/>
                    <a:pt x="571" y="240"/>
                  </a:cubicBezTo>
                  <a:cubicBezTo>
                    <a:pt x="575" y="250"/>
                    <a:pt x="575" y="250"/>
                    <a:pt x="575" y="250"/>
                  </a:cubicBezTo>
                  <a:cubicBezTo>
                    <a:pt x="580" y="260"/>
                    <a:pt x="575" y="260"/>
                    <a:pt x="589" y="278"/>
                  </a:cubicBezTo>
                  <a:cubicBezTo>
                    <a:pt x="591" y="281"/>
                    <a:pt x="591" y="283"/>
                    <a:pt x="594" y="287"/>
                  </a:cubicBezTo>
                  <a:cubicBezTo>
                    <a:pt x="597" y="293"/>
                    <a:pt x="600" y="294"/>
                    <a:pt x="605" y="303"/>
                  </a:cubicBezTo>
                  <a:cubicBezTo>
                    <a:pt x="606" y="307"/>
                    <a:pt x="607" y="310"/>
                    <a:pt x="609" y="313"/>
                  </a:cubicBezTo>
                  <a:cubicBezTo>
                    <a:pt x="614" y="322"/>
                    <a:pt x="623" y="330"/>
                    <a:pt x="633" y="330"/>
                  </a:cubicBezTo>
                  <a:cubicBezTo>
                    <a:pt x="656" y="330"/>
                    <a:pt x="644" y="329"/>
                    <a:pt x="657" y="325"/>
                  </a:cubicBezTo>
                  <a:cubicBezTo>
                    <a:pt x="667" y="323"/>
                    <a:pt x="680" y="324"/>
                    <a:pt x="682" y="335"/>
                  </a:cubicBezTo>
                  <a:cubicBezTo>
                    <a:pt x="684" y="344"/>
                    <a:pt x="682" y="350"/>
                    <a:pt x="678" y="357"/>
                  </a:cubicBezTo>
                  <a:cubicBezTo>
                    <a:pt x="670" y="374"/>
                    <a:pt x="670" y="374"/>
                    <a:pt x="670" y="374"/>
                  </a:cubicBezTo>
                  <a:cubicBezTo>
                    <a:pt x="667" y="381"/>
                    <a:pt x="667" y="380"/>
                    <a:pt x="667" y="389"/>
                  </a:cubicBezTo>
                  <a:cubicBezTo>
                    <a:pt x="667" y="403"/>
                    <a:pt x="666" y="405"/>
                    <a:pt x="673" y="418"/>
                  </a:cubicBezTo>
                  <a:cubicBezTo>
                    <a:pt x="676" y="422"/>
                    <a:pt x="678" y="423"/>
                    <a:pt x="683" y="426"/>
                  </a:cubicBezTo>
                  <a:cubicBezTo>
                    <a:pt x="687" y="428"/>
                    <a:pt x="689" y="431"/>
                    <a:pt x="692" y="434"/>
                  </a:cubicBezTo>
                  <a:cubicBezTo>
                    <a:pt x="702" y="440"/>
                    <a:pt x="702" y="440"/>
                    <a:pt x="702" y="440"/>
                  </a:cubicBezTo>
                  <a:cubicBezTo>
                    <a:pt x="723" y="454"/>
                    <a:pt x="711" y="447"/>
                    <a:pt x="720" y="457"/>
                  </a:cubicBezTo>
                  <a:cubicBezTo>
                    <a:pt x="723" y="460"/>
                    <a:pt x="726" y="463"/>
                    <a:pt x="728" y="466"/>
                  </a:cubicBezTo>
                  <a:cubicBezTo>
                    <a:pt x="730" y="469"/>
                    <a:pt x="730" y="470"/>
                    <a:pt x="731" y="472"/>
                  </a:cubicBezTo>
                  <a:cubicBezTo>
                    <a:pt x="734" y="477"/>
                    <a:pt x="739" y="480"/>
                    <a:pt x="743" y="486"/>
                  </a:cubicBezTo>
                  <a:cubicBezTo>
                    <a:pt x="746" y="489"/>
                    <a:pt x="748" y="494"/>
                    <a:pt x="750" y="497"/>
                  </a:cubicBezTo>
                  <a:cubicBezTo>
                    <a:pt x="755" y="502"/>
                    <a:pt x="762" y="508"/>
                    <a:pt x="767" y="514"/>
                  </a:cubicBezTo>
                  <a:cubicBezTo>
                    <a:pt x="774" y="520"/>
                    <a:pt x="804" y="553"/>
                    <a:pt x="810" y="557"/>
                  </a:cubicBezTo>
                  <a:cubicBezTo>
                    <a:pt x="826" y="564"/>
                    <a:pt x="828" y="565"/>
                    <a:pt x="842" y="576"/>
                  </a:cubicBezTo>
                  <a:cubicBezTo>
                    <a:pt x="852" y="583"/>
                    <a:pt x="860" y="593"/>
                    <a:pt x="866" y="604"/>
                  </a:cubicBezTo>
                  <a:cubicBezTo>
                    <a:pt x="876" y="625"/>
                    <a:pt x="847" y="609"/>
                    <a:pt x="838" y="608"/>
                  </a:cubicBezTo>
                  <a:cubicBezTo>
                    <a:pt x="830" y="607"/>
                    <a:pt x="831" y="606"/>
                    <a:pt x="825" y="604"/>
                  </a:cubicBezTo>
                  <a:cubicBezTo>
                    <a:pt x="820" y="602"/>
                    <a:pt x="816" y="603"/>
                    <a:pt x="811" y="601"/>
                  </a:cubicBezTo>
                  <a:cubicBezTo>
                    <a:pt x="809" y="600"/>
                    <a:pt x="807" y="599"/>
                    <a:pt x="805" y="598"/>
                  </a:cubicBezTo>
                  <a:cubicBezTo>
                    <a:pt x="801" y="597"/>
                    <a:pt x="795" y="598"/>
                    <a:pt x="791" y="596"/>
                  </a:cubicBezTo>
                  <a:cubicBezTo>
                    <a:pt x="782" y="592"/>
                    <a:pt x="777" y="594"/>
                    <a:pt x="770" y="592"/>
                  </a:cubicBezTo>
                  <a:cubicBezTo>
                    <a:pt x="767" y="591"/>
                    <a:pt x="762" y="588"/>
                    <a:pt x="758" y="588"/>
                  </a:cubicBezTo>
                  <a:cubicBezTo>
                    <a:pt x="716" y="588"/>
                    <a:pt x="716" y="588"/>
                    <a:pt x="716" y="588"/>
                  </a:cubicBezTo>
                  <a:cubicBezTo>
                    <a:pt x="708" y="588"/>
                    <a:pt x="706" y="592"/>
                    <a:pt x="699" y="592"/>
                  </a:cubicBezTo>
                  <a:cubicBezTo>
                    <a:pt x="681" y="592"/>
                    <a:pt x="681" y="592"/>
                    <a:pt x="681" y="592"/>
                  </a:cubicBezTo>
                  <a:cubicBezTo>
                    <a:pt x="672" y="592"/>
                    <a:pt x="663" y="583"/>
                    <a:pt x="655" y="583"/>
                  </a:cubicBezTo>
                  <a:cubicBezTo>
                    <a:pt x="635" y="583"/>
                    <a:pt x="645" y="584"/>
                    <a:pt x="633" y="587"/>
                  </a:cubicBezTo>
                  <a:cubicBezTo>
                    <a:pt x="628" y="588"/>
                    <a:pt x="623" y="587"/>
                    <a:pt x="618" y="588"/>
                  </a:cubicBezTo>
                  <a:cubicBezTo>
                    <a:pt x="612" y="588"/>
                    <a:pt x="610" y="591"/>
                    <a:pt x="605" y="592"/>
                  </a:cubicBezTo>
                  <a:cubicBezTo>
                    <a:pt x="600" y="593"/>
                    <a:pt x="596" y="592"/>
                    <a:pt x="591" y="595"/>
                  </a:cubicBezTo>
                  <a:cubicBezTo>
                    <a:pt x="589" y="596"/>
                    <a:pt x="587" y="597"/>
                    <a:pt x="585" y="597"/>
                  </a:cubicBezTo>
                  <a:cubicBezTo>
                    <a:pt x="583" y="598"/>
                    <a:pt x="580" y="598"/>
                    <a:pt x="578" y="598"/>
                  </a:cubicBezTo>
                  <a:cubicBezTo>
                    <a:pt x="573" y="599"/>
                    <a:pt x="570" y="602"/>
                    <a:pt x="566" y="603"/>
                  </a:cubicBezTo>
                  <a:cubicBezTo>
                    <a:pt x="559" y="604"/>
                    <a:pt x="557" y="602"/>
                    <a:pt x="551" y="605"/>
                  </a:cubicBezTo>
                  <a:cubicBezTo>
                    <a:pt x="545" y="607"/>
                    <a:pt x="545" y="608"/>
                    <a:pt x="537" y="608"/>
                  </a:cubicBezTo>
                  <a:cubicBezTo>
                    <a:pt x="527" y="608"/>
                    <a:pt x="515" y="606"/>
                    <a:pt x="506" y="610"/>
                  </a:cubicBezTo>
                  <a:cubicBezTo>
                    <a:pt x="493" y="615"/>
                    <a:pt x="487" y="611"/>
                    <a:pt x="476" y="613"/>
                  </a:cubicBezTo>
                  <a:cubicBezTo>
                    <a:pt x="471" y="614"/>
                    <a:pt x="468" y="617"/>
                    <a:pt x="463" y="618"/>
                  </a:cubicBezTo>
                  <a:cubicBezTo>
                    <a:pt x="458" y="619"/>
                    <a:pt x="452" y="617"/>
                    <a:pt x="447" y="618"/>
                  </a:cubicBezTo>
                  <a:cubicBezTo>
                    <a:pt x="442" y="620"/>
                    <a:pt x="440" y="622"/>
                    <a:pt x="435" y="623"/>
                  </a:cubicBezTo>
                  <a:cubicBezTo>
                    <a:pt x="429" y="623"/>
                    <a:pt x="424" y="622"/>
                    <a:pt x="419" y="624"/>
                  </a:cubicBezTo>
                  <a:cubicBezTo>
                    <a:pt x="414" y="626"/>
                    <a:pt x="414" y="628"/>
                    <a:pt x="407" y="628"/>
                  </a:cubicBezTo>
                  <a:cubicBezTo>
                    <a:pt x="399" y="629"/>
                    <a:pt x="400" y="628"/>
                    <a:pt x="393" y="631"/>
                  </a:cubicBezTo>
                  <a:cubicBezTo>
                    <a:pt x="387" y="634"/>
                    <a:pt x="385" y="632"/>
                    <a:pt x="378" y="633"/>
                  </a:cubicBezTo>
                  <a:cubicBezTo>
                    <a:pt x="373" y="634"/>
                    <a:pt x="371" y="637"/>
                    <a:pt x="366" y="638"/>
                  </a:cubicBezTo>
                  <a:cubicBezTo>
                    <a:pt x="360" y="639"/>
                    <a:pt x="358" y="638"/>
                    <a:pt x="352" y="640"/>
                  </a:cubicBezTo>
                  <a:cubicBezTo>
                    <a:pt x="344" y="644"/>
                    <a:pt x="333" y="644"/>
                    <a:pt x="324" y="641"/>
                  </a:cubicBezTo>
                  <a:cubicBezTo>
                    <a:pt x="310" y="637"/>
                    <a:pt x="303" y="639"/>
                    <a:pt x="296" y="637"/>
                  </a:cubicBezTo>
                  <a:cubicBezTo>
                    <a:pt x="290" y="635"/>
                    <a:pt x="289" y="633"/>
                    <a:pt x="282" y="633"/>
                  </a:cubicBezTo>
                  <a:cubicBezTo>
                    <a:pt x="276" y="633"/>
                    <a:pt x="275" y="631"/>
                    <a:pt x="269" y="629"/>
                  </a:cubicBezTo>
                  <a:cubicBezTo>
                    <a:pt x="265" y="628"/>
                    <a:pt x="261" y="628"/>
                    <a:pt x="256" y="626"/>
                  </a:cubicBezTo>
                  <a:cubicBezTo>
                    <a:pt x="250" y="623"/>
                    <a:pt x="249" y="624"/>
                    <a:pt x="243" y="622"/>
                  </a:cubicBezTo>
                  <a:cubicBezTo>
                    <a:pt x="240" y="622"/>
                    <a:pt x="233" y="618"/>
                    <a:pt x="232" y="617"/>
                  </a:cubicBezTo>
                  <a:cubicBezTo>
                    <a:pt x="228" y="613"/>
                    <a:pt x="232" y="609"/>
                    <a:pt x="233" y="605"/>
                  </a:cubicBezTo>
                  <a:cubicBezTo>
                    <a:pt x="239" y="590"/>
                    <a:pt x="217" y="598"/>
                    <a:pt x="215" y="598"/>
                  </a:cubicBezTo>
                  <a:cubicBezTo>
                    <a:pt x="198" y="598"/>
                    <a:pt x="189" y="601"/>
                    <a:pt x="186" y="590"/>
                  </a:cubicBezTo>
                  <a:cubicBezTo>
                    <a:pt x="185" y="587"/>
                    <a:pt x="182" y="581"/>
                    <a:pt x="182" y="578"/>
                  </a:cubicBezTo>
                  <a:cubicBezTo>
                    <a:pt x="182" y="573"/>
                    <a:pt x="183" y="572"/>
                    <a:pt x="182" y="567"/>
                  </a:cubicBezTo>
                  <a:cubicBezTo>
                    <a:pt x="182" y="563"/>
                    <a:pt x="181" y="560"/>
                    <a:pt x="179" y="558"/>
                  </a:cubicBezTo>
                  <a:cubicBezTo>
                    <a:pt x="176" y="558"/>
                    <a:pt x="175" y="560"/>
                    <a:pt x="173" y="561"/>
                  </a:cubicBezTo>
                  <a:cubicBezTo>
                    <a:pt x="171" y="563"/>
                    <a:pt x="170" y="563"/>
                    <a:pt x="168" y="565"/>
                  </a:cubicBezTo>
                  <a:cubicBezTo>
                    <a:pt x="156" y="573"/>
                    <a:pt x="158" y="574"/>
                    <a:pt x="144" y="566"/>
                  </a:cubicBezTo>
                  <a:cubicBezTo>
                    <a:pt x="141" y="564"/>
                    <a:pt x="138" y="561"/>
                    <a:pt x="135" y="558"/>
                  </a:cubicBezTo>
                  <a:cubicBezTo>
                    <a:pt x="131" y="555"/>
                    <a:pt x="130" y="555"/>
                    <a:pt x="129" y="548"/>
                  </a:cubicBezTo>
                  <a:cubicBezTo>
                    <a:pt x="129" y="543"/>
                    <a:pt x="127" y="538"/>
                    <a:pt x="123" y="538"/>
                  </a:cubicBezTo>
                  <a:cubicBezTo>
                    <a:pt x="111" y="538"/>
                    <a:pt x="112" y="550"/>
                    <a:pt x="96" y="533"/>
                  </a:cubicBezTo>
                  <a:cubicBezTo>
                    <a:pt x="89" y="527"/>
                    <a:pt x="82" y="520"/>
                    <a:pt x="76" y="513"/>
                  </a:cubicBezTo>
                  <a:cubicBezTo>
                    <a:pt x="72" y="508"/>
                    <a:pt x="72" y="505"/>
                    <a:pt x="68" y="501"/>
                  </a:cubicBezTo>
                  <a:cubicBezTo>
                    <a:pt x="48" y="480"/>
                    <a:pt x="48" y="480"/>
                    <a:pt x="48" y="480"/>
                  </a:cubicBezTo>
                  <a:cubicBezTo>
                    <a:pt x="39" y="471"/>
                    <a:pt x="38" y="471"/>
                    <a:pt x="26" y="477"/>
                  </a:cubicBezTo>
                  <a:cubicBezTo>
                    <a:pt x="22" y="479"/>
                    <a:pt x="21" y="479"/>
                    <a:pt x="17" y="483"/>
                  </a:cubicBezTo>
                  <a:cubicBezTo>
                    <a:pt x="14" y="486"/>
                    <a:pt x="6" y="493"/>
                    <a:pt x="4" y="498"/>
                  </a:cubicBezTo>
                  <a:cubicBezTo>
                    <a:pt x="0" y="504"/>
                    <a:pt x="1" y="516"/>
                    <a:pt x="2" y="525"/>
                  </a:cubicBezTo>
                  <a:cubicBezTo>
                    <a:pt x="2" y="530"/>
                    <a:pt x="4" y="531"/>
                    <a:pt x="5" y="536"/>
                  </a:cubicBezTo>
                  <a:cubicBezTo>
                    <a:pt x="7" y="540"/>
                    <a:pt x="6" y="544"/>
                    <a:pt x="7" y="548"/>
                  </a:cubicBezTo>
                  <a:cubicBezTo>
                    <a:pt x="8" y="552"/>
                    <a:pt x="10" y="555"/>
                    <a:pt x="11" y="559"/>
                  </a:cubicBezTo>
                  <a:cubicBezTo>
                    <a:pt x="12" y="564"/>
                    <a:pt x="13" y="565"/>
                    <a:pt x="15" y="569"/>
                  </a:cubicBezTo>
                  <a:cubicBezTo>
                    <a:pt x="16" y="572"/>
                    <a:pt x="16" y="573"/>
                    <a:pt x="17" y="575"/>
                  </a:cubicBezTo>
                  <a:cubicBezTo>
                    <a:pt x="18" y="577"/>
                    <a:pt x="19" y="578"/>
                    <a:pt x="20" y="579"/>
                  </a:cubicBezTo>
                  <a:cubicBezTo>
                    <a:pt x="21" y="581"/>
                    <a:pt x="21" y="582"/>
                    <a:pt x="22" y="584"/>
                  </a:cubicBezTo>
                  <a:cubicBezTo>
                    <a:pt x="27" y="594"/>
                    <a:pt x="33" y="601"/>
                    <a:pt x="36" y="607"/>
                  </a:cubicBezTo>
                  <a:cubicBezTo>
                    <a:pt x="38" y="611"/>
                    <a:pt x="40" y="613"/>
                    <a:pt x="42" y="616"/>
                  </a:cubicBezTo>
                  <a:cubicBezTo>
                    <a:pt x="44" y="620"/>
                    <a:pt x="58" y="633"/>
                    <a:pt x="63" y="638"/>
                  </a:cubicBezTo>
                  <a:cubicBezTo>
                    <a:pt x="70" y="647"/>
                    <a:pt x="77" y="653"/>
                    <a:pt x="83" y="661"/>
                  </a:cubicBezTo>
                  <a:cubicBezTo>
                    <a:pt x="88" y="667"/>
                    <a:pt x="92" y="672"/>
                    <a:pt x="96" y="677"/>
                  </a:cubicBezTo>
                  <a:cubicBezTo>
                    <a:pt x="99" y="680"/>
                    <a:pt x="100" y="683"/>
                    <a:pt x="102" y="686"/>
                  </a:cubicBezTo>
                  <a:cubicBezTo>
                    <a:pt x="104" y="689"/>
                    <a:pt x="106" y="691"/>
                    <a:pt x="108" y="694"/>
                  </a:cubicBezTo>
                  <a:cubicBezTo>
                    <a:pt x="111" y="698"/>
                    <a:pt x="111" y="700"/>
                    <a:pt x="114" y="703"/>
                  </a:cubicBezTo>
                  <a:cubicBezTo>
                    <a:pt x="116" y="706"/>
                    <a:pt x="118" y="708"/>
                    <a:pt x="120" y="712"/>
                  </a:cubicBezTo>
                  <a:cubicBezTo>
                    <a:pt x="147" y="756"/>
                    <a:pt x="147" y="756"/>
                    <a:pt x="147" y="756"/>
                  </a:cubicBezTo>
                  <a:cubicBezTo>
                    <a:pt x="152" y="768"/>
                    <a:pt x="164" y="781"/>
                    <a:pt x="178" y="784"/>
                  </a:cubicBezTo>
                  <a:cubicBezTo>
                    <a:pt x="182" y="785"/>
                    <a:pt x="201" y="785"/>
                    <a:pt x="206" y="785"/>
                  </a:cubicBezTo>
                  <a:cubicBezTo>
                    <a:pt x="211" y="784"/>
                    <a:pt x="222" y="778"/>
                    <a:pt x="226" y="776"/>
                  </a:cubicBezTo>
                  <a:cubicBezTo>
                    <a:pt x="232" y="773"/>
                    <a:pt x="238" y="766"/>
                    <a:pt x="242" y="762"/>
                  </a:cubicBezTo>
                  <a:cubicBezTo>
                    <a:pt x="247" y="757"/>
                    <a:pt x="252" y="753"/>
                    <a:pt x="258" y="749"/>
                  </a:cubicBezTo>
                  <a:cubicBezTo>
                    <a:pt x="265" y="744"/>
                    <a:pt x="273" y="732"/>
                    <a:pt x="282" y="730"/>
                  </a:cubicBezTo>
                  <a:cubicBezTo>
                    <a:pt x="293" y="727"/>
                    <a:pt x="324" y="731"/>
                    <a:pt x="338" y="729"/>
                  </a:cubicBezTo>
                  <a:cubicBezTo>
                    <a:pt x="352" y="727"/>
                    <a:pt x="365" y="729"/>
                    <a:pt x="379" y="729"/>
                  </a:cubicBezTo>
                  <a:cubicBezTo>
                    <a:pt x="388" y="729"/>
                    <a:pt x="399" y="729"/>
                    <a:pt x="408" y="729"/>
                  </a:cubicBezTo>
                  <a:cubicBezTo>
                    <a:pt x="418" y="730"/>
                    <a:pt x="421" y="734"/>
                    <a:pt x="431" y="734"/>
                  </a:cubicBezTo>
                  <a:cubicBezTo>
                    <a:pt x="437" y="735"/>
                    <a:pt x="441" y="734"/>
                    <a:pt x="445" y="735"/>
                  </a:cubicBezTo>
                  <a:cubicBezTo>
                    <a:pt x="449" y="737"/>
                    <a:pt x="451" y="738"/>
                    <a:pt x="455" y="739"/>
                  </a:cubicBezTo>
                  <a:cubicBezTo>
                    <a:pt x="460" y="740"/>
                    <a:pt x="464" y="739"/>
                    <a:pt x="468" y="741"/>
                  </a:cubicBezTo>
                  <a:cubicBezTo>
                    <a:pt x="474" y="743"/>
                    <a:pt x="473" y="744"/>
                    <a:pt x="479" y="744"/>
                  </a:cubicBezTo>
                  <a:cubicBezTo>
                    <a:pt x="484" y="745"/>
                    <a:pt x="487" y="745"/>
                    <a:pt x="491" y="747"/>
                  </a:cubicBezTo>
                  <a:cubicBezTo>
                    <a:pt x="500" y="751"/>
                    <a:pt x="520" y="750"/>
                    <a:pt x="530" y="750"/>
                  </a:cubicBezTo>
                  <a:cubicBezTo>
                    <a:pt x="537" y="750"/>
                    <a:pt x="541" y="747"/>
                    <a:pt x="546" y="745"/>
                  </a:cubicBezTo>
                  <a:cubicBezTo>
                    <a:pt x="551" y="744"/>
                    <a:pt x="558" y="745"/>
                    <a:pt x="563" y="743"/>
                  </a:cubicBezTo>
                  <a:cubicBezTo>
                    <a:pt x="571" y="741"/>
                    <a:pt x="565" y="741"/>
                    <a:pt x="577" y="739"/>
                  </a:cubicBezTo>
                  <a:cubicBezTo>
                    <a:pt x="582" y="738"/>
                    <a:pt x="585" y="735"/>
                    <a:pt x="591" y="734"/>
                  </a:cubicBezTo>
                  <a:cubicBezTo>
                    <a:pt x="601" y="732"/>
                    <a:pt x="609" y="724"/>
                    <a:pt x="619" y="724"/>
                  </a:cubicBezTo>
                  <a:cubicBezTo>
                    <a:pt x="627" y="724"/>
                    <a:pt x="628" y="723"/>
                    <a:pt x="635" y="721"/>
                  </a:cubicBezTo>
                  <a:cubicBezTo>
                    <a:pt x="639" y="719"/>
                    <a:pt x="646" y="720"/>
                    <a:pt x="651" y="718"/>
                  </a:cubicBezTo>
                  <a:cubicBezTo>
                    <a:pt x="666" y="713"/>
                    <a:pt x="668" y="714"/>
                    <a:pt x="685" y="714"/>
                  </a:cubicBezTo>
                  <a:cubicBezTo>
                    <a:pt x="692" y="714"/>
                    <a:pt x="694" y="715"/>
                    <a:pt x="700" y="718"/>
                  </a:cubicBezTo>
                  <a:cubicBezTo>
                    <a:pt x="705" y="721"/>
                    <a:pt x="714" y="723"/>
                    <a:pt x="720" y="726"/>
                  </a:cubicBezTo>
                  <a:cubicBezTo>
                    <a:pt x="726" y="729"/>
                    <a:pt x="731" y="734"/>
                    <a:pt x="737" y="737"/>
                  </a:cubicBezTo>
                  <a:cubicBezTo>
                    <a:pt x="741" y="739"/>
                    <a:pt x="746" y="741"/>
                    <a:pt x="750" y="743"/>
                  </a:cubicBezTo>
                  <a:cubicBezTo>
                    <a:pt x="754" y="746"/>
                    <a:pt x="757" y="748"/>
                    <a:pt x="762" y="750"/>
                  </a:cubicBezTo>
                  <a:cubicBezTo>
                    <a:pt x="767" y="752"/>
                    <a:pt x="769" y="755"/>
                    <a:pt x="774" y="758"/>
                  </a:cubicBezTo>
                  <a:cubicBezTo>
                    <a:pt x="776" y="759"/>
                    <a:pt x="778" y="759"/>
                    <a:pt x="780" y="761"/>
                  </a:cubicBezTo>
                  <a:cubicBezTo>
                    <a:pt x="786" y="764"/>
                    <a:pt x="793" y="768"/>
                    <a:pt x="799" y="770"/>
                  </a:cubicBezTo>
                  <a:cubicBezTo>
                    <a:pt x="802" y="771"/>
                    <a:pt x="803" y="772"/>
                    <a:pt x="806" y="773"/>
                  </a:cubicBezTo>
                  <a:cubicBezTo>
                    <a:pt x="808" y="774"/>
                    <a:pt x="810" y="774"/>
                    <a:pt x="813" y="775"/>
                  </a:cubicBezTo>
                  <a:cubicBezTo>
                    <a:pt x="815" y="776"/>
                    <a:pt x="817" y="777"/>
                    <a:pt x="819" y="778"/>
                  </a:cubicBezTo>
                  <a:cubicBezTo>
                    <a:pt x="822" y="779"/>
                    <a:pt x="824" y="780"/>
                    <a:pt x="827" y="780"/>
                  </a:cubicBezTo>
                  <a:cubicBezTo>
                    <a:pt x="832" y="781"/>
                    <a:pt x="836" y="784"/>
                    <a:pt x="841" y="785"/>
                  </a:cubicBezTo>
                  <a:cubicBezTo>
                    <a:pt x="845" y="785"/>
                    <a:pt x="846" y="785"/>
                    <a:pt x="849" y="786"/>
                  </a:cubicBezTo>
                  <a:cubicBezTo>
                    <a:pt x="852" y="787"/>
                    <a:pt x="853" y="788"/>
                    <a:pt x="856" y="789"/>
                  </a:cubicBezTo>
                  <a:cubicBezTo>
                    <a:pt x="858" y="790"/>
                    <a:pt x="861" y="790"/>
                    <a:pt x="864" y="790"/>
                  </a:cubicBezTo>
                  <a:cubicBezTo>
                    <a:pt x="884" y="799"/>
                    <a:pt x="884" y="799"/>
                    <a:pt x="884" y="799"/>
                  </a:cubicBezTo>
                  <a:cubicBezTo>
                    <a:pt x="889" y="801"/>
                    <a:pt x="893" y="803"/>
                    <a:pt x="897" y="805"/>
                  </a:cubicBezTo>
                  <a:cubicBezTo>
                    <a:pt x="909" y="813"/>
                    <a:pt x="923" y="817"/>
                    <a:pt x="935" y="823"/>
                  </a:cubicBezTo>
                  <a:cubicBezTo>
                    <a:pt x="941" y="825"/>
                    <a:pt x="945" y="826"/>
                    <a:pt x="952" y="825"/>
                  </a:cubicBezTo>
                  <a:cubicBezTo>
                    <a:pt x="963" y="825"/>
                    <a:pt x="974" y="830"/>
                    <a:pt x="985" y="830"/>
                  </a:cubicBezTo>
                  <a:cubicBezTo>
                    <a:pt x="995" y="830"/>
                    <a:pt x="1003" y="829"/>
                    <a:pt x="1013" y="826"/>
                  </a:cubicBezTo>
                  <a:cubicBezTo>
                    <a:pt x="1021" y="825"/>
                    <a:pt x="1030" y="827"/>
                    <a:pt x="1037" y="824"/>
                  </a:cubicBezTo>
                  <a:cubicBezTo>
                    <a:pt x="1041" y="822"/>
                    <a:pt x="1041" y="821"/>
                    <a:pt x="1046" y="820"/>
                  </a:cubicBezTo>
                  <a:cubicBezTo>
                    <a:pt x="1054" y="818"/>
                    <a:pt x="1066" y="811"/>
                    <a:pt x="1073" y="808"/>
                  </a:cubicBezTo>
                  <a:cubicBezTo>
                    <a:pt x="1081" y="804"/>
                    <a:pt x="1091" y="798"/>
                    <a:pt x="1100" y="795"/>
                  </a:cubicBezTo>
                  <a:cubicBezTo>
                    <a:pt x="1114" y="789"/>
                    <a:pt x="1114" y="789"/>
                    <a:pt x="1114" y="789"/>
                  </a:cubicBezTo>
                  <a:cubicBezTo>
                    <a:pt x="1120" y="787"/>
                    <a:pt x="1120" y="785"/>
                    <a:pt x="1129" y="785"/>
                  </a:cubicBezTo>
                  <a:cubicBezTo>
                    <a:pt x="1136" y="784"/>
                    <a:pt x="1146" y="784"/>
                    <a:pt x="1153" y="782"/>
                  </a:cubicBezTo>
                  <a:cubicBezTo>
                    <a:pt x="1168" y="779"/>
                    <a:pt x="1184" y="780"/>
                    <a:pt x="1202" y="780"/>
                  </a:cubicBezTo>
                  <a:cubicBezTo>
                    <a:pt x="1307" y="780"/>
                    <a:pt x="1307" y="780"/>
                    <a:pt x="1307" y="780"/>
                  </a:cubicBezTo>
                  <a:cubicBezTo>
                    <a:pt x="1316" y="780"/>
                    <a:pt x="1323" y="779"/>
                    <a:pt x="1330" y="782"/>
                  </a:cubicBezTo>
                  <a:cubicBezTo>
                    <a:pt x="1339" y="787"/>
                    <a:pt x="1345" y="783"/>
                    <a:pt x="1353" y="786"/>
                  </a:cubicBezTo>
                  <a:cubicBezTo>
                    <a:pt x="1367" y="792"/>
                    <a:pt x="1367" y="792"/>
                    <a:pt x="1367" y="792"/>
                  </a:cubicBezTo>
                  <a:cubicBezTo>
                    <a:pt x="1368" y="792"/>
                    <a:pt x="1370" y="793"/>
                    <a:pt x="1371" y="794"/>
                  </a:cubicBezTo>
                  <a:cubicBezTo>
                    <a:pt x="1386" y="799"/>
                    <a:pt x="1395" y="790"/>
                    <a:pt x="1416" y="802"/>
                  </a:cubicBezTo>
                  <a:cubicBezTo>
                    <a:pt x="1426" y="807"/>
                    <a:pt x="1425" y="818"/>
                    <a:pt x="1431" y="825"/>
                  </a:cubicBezTo>
                  <a:cubicBezTo>
                    <a:pt x="1437" y="833"/>
                    <a:pt x="1444" y="839"/>
                    <a:pt x="1451" y="845"/>
                  </a:cubicBezTo>
                  <a:cubicBezTo>
                    <a:pt x="1456" y="849"/>
                    <a:pt x="1469" y="858"/>
                    <a:pt x="1476" y="860"/>
                  </a:cubicBezTo>
                  <a:cubicBezTo>
                    <a:pt x="1484" y="862"/>
                    <a:pt x="1486" y="860"/>
                    <a:pt x="1495" y="867"/>
                  </a:cubicBezTo>
                  <a:cubicBezTo>
                    <a:pt x="1504" y="873"/>
                    <a:pt x="1509" y="875"/>
                    <a:pt x="1514" y="887"/>
                  </a:cubicBezTo>
                  <a:cubicBezTo>
                    <a:pt x="1519" y="901"/>
                    <a:pt x="1526" y="907"/>
                    <a:pt x="1537" y="917"/>
                  </a:cubicBezTo>
                  <a:cubicBezTo>
                    <a:pt x="1540" y="920"/>
                    <a:pt x="1549" y="925"/>
                    <a:pt x="1554" y="926"/>
                  </a:cubicBezTo>
                  <a:cubicBezTo>
                    <a:pt x="1562" y="928"/>
                    <a:pt x="1578" y="935"/>
                    <a:pt x="1583" y="936"/>
                  </a:cubicBezTo>
                  <a:cubicBezTo>
                    <a:pt x="1587" y="937"/>
                    <a:pt x="1590" y="936"/>
                    <a:pt x="1594" y="938"/>
                  </a:cubicBezTo>
                  <a:cubicBezTo>
                    <a:pt x="1600" y="941"/>
                    <a:pt x="1606" y="943"/>
                    <a:pt x="1613" y="944"/>
                  </a:cubicBezTo>
                  <a:cubicBezTo>
                    <a:pt x="1622" y="946"/>
                    <a:pt x="1625" y="942"/>
                    <a:pt x="1630" y="936"/>
                  </a:cubicBezTo>
                  <a:cubicBezTo>
                    <a:pt x="1643" y="921"/>
                    <a:pt x="1629" y="915"/>
                    <a:pt x="1622" y="903"/>
                  </a:cubicBezTo>
                  <a:cubicBezTo>
                    <a:pt x="1615" y="890"/>
                    <a:pt x="1616" y="881"/>
                    <a:pt x="1602" y="869"/>
                  </a:cubicBezTo>
                  <a:cubicBezTo>
                    <a:pt x="1594" y="862"/>
                    <a:pt x="1595" y="865"/>
                    <a:pt x="1588" y="858"/>
                  </a:cubicBezTo>
                  <a:cubicBezTo>
                    <a:pt x="1583" y="853"/>
                    <a:pt x="1578" y="850"/>
                    <a:pt x="1578" y="841"/>
                  </a:cubicBezTo>
                  <a:cubicBezTo>
                    <a:pt x="1578" y="827"/>
                    <a:pt x="1576" y="829"/>
                    <a:pt x="1574" y="819"/>
                  </a:cubicBezTo>
                  <a:cubicBezTo>
                    <a:pt x="1573" y="812"/>
                    <a:pt x="1573" y="801"/>
                    <a:pt x="1573" y="793"/>
                  </a:cubicBezTo>
                  <a:cubicBezTo>
                    <a:pt x="1573" y="789"/>
                    <a:pt x="1569" y="778"/>
                    <a:pt x="1567" y="774"/>
                  </a:cubicBezTo>
                  <a:cubicBezTo>
                    <a:pt x="1565" y="768"/>
                    <a:pt x="1561" y="761"/>
                    <a:pt x="1558" y="756"/>
                  </a:cubicBezTo>
                  <a:cubicBezTo>
                    <a:pt x="1543" y="731"/>
                    <a:pt x="1551" y="739"/>
                    <a:pt x="1530" y="718"/>
                  </a:cubicBezTo>
                  <a:cubicBezTo>
                    <a:pt x="1528" y="716"/>
                    <a:pt x="1526" y="714"/>
                    <a:pt x="1524" y="712"/>
                  </a:cubicBezTo>
                  <a:cubicBezTo>
                    <a:pt x="1517" y="705"/>
                    <a:pt x="1515" y="705"/>
                    <a:pt x="1508" y="700"/>
                  </a:cubicBezTo>
                  <a:cubicBezTo>
                    <a:pt x="1498" y="693"/>
                    <a:pt x="1485" y="688"/>
                    <a:pt x="1475" y="682"/>
                  </a:cubicBezTo>
                  <a:cubicBezTo>
                    <a:pt x="1472" y="680"/>
                    <a:pt x="1470" y="678"/>
                    <a:pt x="1467" y="676"/>
                  </a:cubicBezTo>
                  <a:cubicBezTo>
                    <a:pt x="1460" y="671"/>
                    <a:pt x="1450" y="667"/>
                    <a:pt x="1443" y="661"/>
                  </a:cubicBezTo>
                  <a:cubicBezTo>
                    <a:pt x="1437" y="655"/>
                    <a:pt x="1432" y="654"/>
                    <a:pt x="1428" y="650"/>
                  </a:cubicBezTo>
                  <a:cubicBezTo>
                    <a:pt x="1423" y="646"/>
                    <a:pt x="1417" y="643"/>
                    <a:pt x="1412" y="639"/>
                  </a:cubicBezTo>
                  <a:cubicBezTo>
                    <a:pt x="1406" y="634"/>
                    <a:pt x="1401" y="633"/>
                    <a:pt x="1396" y="629"/>
                  </a:cubicBezTo>
                  <a:cubicBezTo>
                    <a:pt x="1389" y="624"/>
                    <a:pt x="1379" y="619"/>
                    <a:pt x="1372" y="614"/>
                  </a:cubicBezTo>
                  <a:cubicBezTo>
                    <a:pt x="1366" y="610"/>
                    <a:pt x="1362" y="607"/>
                    <a:pt x="1356" y="604"/>
                  </a:cubicBezTo>
                  <a:cubicBezTo>
                    <a:pt x="1353" y="603"/>
                    <a:pt x="1349" y="601"/>
                    <a:pt x="1347" y="600"/>
                  </a:cubicBezTo>
                  <a:cubicBezTo>
                    <a:pt x="1343" y="598"/>
                    <a:pt x="1340" y="598"/>
                    <a:pt x="1337" y="596"/>
                  </a:cubicBezTo>
                  <a:cubicBezTo>
                    <a:pt x="1333" y="595"/>
                    <a:pt x="1332" y="594"/>
                    <a:pt x="1328" y="593"/>
                  </a:cubicBezTo>
                  <a:cubicBezTo>
                    <a:pt x="1324" y="591"/>
                    <a:pt x="1322" y="590"/>
                    <a:pt x="1319" y="589"/>
                  </a:cubicBezTo>
                  <a:cubicBezTo>
                    <a:pt x="1315" y="587"/>
                    <a:pt x="1312" y="587"/>
                    <a:pt x="1308" y="586"/>
                  </a:cubicBezTo>
                  <a:cubicBezTo>
                    <a:pt x="1304" y="584"/>
                    <a:pt x="1304" y="583"/>
                    <a:pt x="1298" y="583"/>
                  </a:cubicBezTo>
                  <a:cubicBezTo>
                    <a:pt x="1281" y="582"/>
                    <a:pt x="1294" y="578"/>
                    <a:pt x="1265" y="577"/>
                  </a:cubicBezTo>
                  <a:cubicBezTo>
                    <a:pt x="1256" y="577"/>
                    <a:pt x="1253" y="573"/>
                    <a:pt x="1243" y="572"/>
                  </a:cubicBezTo>
                  <a:cubicBezTo>
                    <a:pt x="1235" y="572"/>
                    <a:pt x="1226" y="572"/>
                    <a:pt x="1217" y="572"/>
                  </a:cubicBezTo>
                  <a:cubicBezTo>
                    <a:pt x="1199" y="572"/>
                    <a:pt x="1189" y="576"/>
                    <a:pt x="1175" y="562"/>
                  </a:cubicBezTo>
                  <a:cubicBezTo>
                    <a:pt x="1169" y="556"/>
                    <a:pt x="1154" y="542"/>
                    <a:pt x="1150" y="536"/>
                  </a:cubicBezTo>
                  <a:cubicBezTo>
                    <a:pt x="1148" y="533"/>
                    <a:pt x="1147" y="530"/>
                    <a:pt x="1145" y="527"/>
                  </a:cubicBezTo>
                  <a:cubicBezTo>
                    <a:pt x="1143" y="524"/>
                    <a:pt x="1141" y="523"/>
                    <a:pt x="1139" y="520"/>
                  </a:cubicBezTo>
                  <a:cubicBezTo>
                    <a:pt x="1135" y="515"/>
                    <a:pt x="1133" y="510"/>
                    <a:pt x="1128" y="505"/>
                  </a:cubicBezTo>
                  <a:cubicBezTo>
                    <a:pt x="1118" y="494"/>
                    <a:pt x="1119" y="492"/>
                    <a:pt x="1111" y="482"/>
                  </a:cubicBezTo>
                  <a:cubicBezTo>
                    <a:pt x="1108" y="479"/>
                    <a:pt x="1097" y="454"/>
                    <a:pt x="1094" y="447"/>
                  </a:cubicBezTo>
                  <a:cubicBezTo>
                    <a:pt x="1088" y="437"/>
                    <a:pt x="1079" y="415"/>
                    <a:pt x="1073" y="408"/>
                  </a:cubicBezTo>
                  <a:cubicBezTo>
                    <a:pt x="1070" y="405"/>
                    <a:pt x="1068" y="400"/>
                    <a:pt x="1065" y="396"/>
                  </a:cubicBezTo>
                  <a:cubicBezTo>
                    <a:pt x="1060" y="389"/>
                    <a:pt x="1060" y="389"/>
                    <a:pt x="1060" y="389"/>
                  </a:cubicBezTo>
                  <a:cubicBezTo>
                    <a:pt x="1058" y="386"/>
                    <a:pt x="1057" y="383"/>
                    <a:pt x="1055" y="381"/>
                  </a:cubicBezTo>
                  <a:cubicBezTo>
                    <a:pt x="1051" y="375"/>
                    <a:pt x="1047" y="371"/>
                    <a:pt x="1043" y="366"/>
                  </a:cubicBezTo>
                  <a:cubicBezTo>
                    <a:pt x="1042" y="363"/>
                    <a:pt x="1040" y="360"/>
                    <a:pt x="1038" y="358"/>
                  </a:cubicBezTo>
                  <a:cubicBezTo>
                    <a:pt x="1030" y="349"/>
                    <a:pt x="1030" y="349"/>
                    <a:pt x="1024" y="338"/>
                  </a:cubicBezTo>
                  <a:cubicBezTo>
                    <a:pt x="1023" y="336"/>
                    <a:pt x="1023" y="336"/>
                    <a:pt x="1022" y="334"/>
                  </a:cubicBezTo>
                  <a:cubicBezTo>
                    <a:pt x="1021" y="331"/>
                    <a:pt x="1019" y="329"/>
                    <a:pt x="1018" y="326"/>
                  </a:cubicBezTo>
                  <a:cubicBezTo>
                    <a:pt x="1016" y="323"/>
                    <a:pt x="1015" y="321"/>
                    <a:pt x="1013" y="318"/>
                  </a:cubicBezTo>
                  <a:cubicBezTo>
                    <a:pt x="1011" y="315"/>
                    <a:pt x="1009" y="313"/>
                    <a:pt x="1006" y="311"/>
                  </a:cubicBezTo>
                  <a:cubicBezTo>
                    <a:pt x="1002" y="306"/>
                    <a:pt x="998" y="302"/>
                    <a:pt x="993" y="298"/>
                  </a:cubicBezTo>
                  <a:cubicBezTo>
                    <a:pt x="991" y="296"/>
                    <a:pt x="989" y="294"/>
                    <a:pt x="987" y="291"/>
                  </a:cubicBezTo>
                  <a:cubicBezTo>
                    <a:pt x="984" y="288"/>
                    <a:pt x="979" y="279"/>
                    <a:pt x="978" y="274"/>
                  </a:cubicBezTo>
                  <a:cubicBezTo>
                    <a:pt x="976" y="271"/>
                    <a:pt x="963" y="252"/>
                    <a:pt x="962" y="250"/>
                  </a:cubicBezTo>
                  <a:cubicBezTo>
                    <a:pt x="957" y="246"/>
                    <a:pt x="943" y="231"/>
                    <a:pt x="939" y="227"/>
                  </a:cubicBezTo>
                  <a:cubicBezTo>
                    <a:pt x="932" y="222"/>
                    <a:pt x="908" y="211"/>
                    <a:pt x="900" y="207"/>
                  </a:cubicBezTo>
                  <a:cubicBezTo>
                    <a:pt x="891" y="204"/>
                    <a:pt x="890" y="203"/>
                    <a:pt x="886" y="196"/>
                  </a:cubicBezTo>
                  <a:cubicBezTo>
                    <a:pt x="884" y="192"/>
                    <a:pt x="882" y="191"/>
                    <a:pt x="880" y="188"/>
                  </a:cubicBezTo>
                  <a:cubicBezTo>
                    <a:pt x="878" y="185"/>
                    <a:pt x="878" y="182"/>
                    <a:pt x="875" y="179"/>
                  </a:cubicBezTo>
                  <a:cubicBezTo>
                    <a:pt x="872" y="174"/>
                    <a:pt x="867" y="171"/>
                    <a:pt x="863" y="166"/>
                  </a:cubicBezTo>
                  <a:cubicBezTo>
                    <a:pt x="862" y="164"/>
                    <a:pt x="861" y="163"/>
                    <a:pt x="860" y="161"/>
                  </a:cubicBezTo>
                  <a:cubicBezTo>
                    <a:pt x="849" y="146"/>
                    <a:pt x="850" y="159"/>
                    <a:pt x="840" y="136"/>
                  </a:cubicBezTo>
                  <a:cubicBezTo>
                    <a:pt x="837" y="130"/>
                    <a:pt x="834" y="125"/>
                    <a:pt x="831" y="119"/>
                  </a:cubicBezTo>
                  <a:cubicBezTo>
                    <a:pt x="821" y="99"/>
                    <a:pt x="824" y="108"/>
                    <a:pt x="815" y="96"/>
                  </a:cubicBezTo>
                  <a:cubicBezTo>
                    <a:pt x="806" y="85"/>
                    <a:pt x="812" y="88"/>
                    <a:pt x="797" y="74"/>
                  </a:cubicBezTo>
                  <a:cubicBezTo>
                    <a:pt x="793" y="70"/>
                    <a:pt x="789" y="65"/>
                    <a:pt x="783" y="62"/>
                  </a:cubicBezTo>
                  <a:cubicBezTo>
                    <a:pt x="776" y="58"/>
                    <a:pt x="774" y="56"/>
                    <a:pt x="769" y="50"/>
                  </a:cubicBezTo>
                  <a:cubicBezTo>
                    <a:pt x="764" y="45"/>
                    <a:pt x="760" y="43"/>
                    <a:pt x="754" y="39"/>
                  </a:cubicBezTo>
                  <a:cubicBezTo>
                    <a:pt x="744" y="33"/>
                    <a:pt x="743" y="28"/>
                    <a:pt x="727" y="19"/>
                  </a:cubicBezTo>
                  <a:cubicBezTo>
                    <a:pt x="697" y="4"/>
                    <a:pt x="697" y="4"/>
                    <a:pt x="697" y="4"/>
                  </a:cubicBezTo>
                  <a:cubicBezTo>
                    <a:pt x="694" y="2"/>
                    <a:pt x="691" y="1"/>
                    <a:pt x="687" y="1"/>
                  </a:cubicBezTo>
                  <a:cubicBezTo>
                    <a:pt x="671" y="0"/>
                    <a:pt x="667" y="2"/>
                    <a:pt x="654" y="7"/>
                  </a:cubicBezTo>
                  <a:cubicBezTo>
                    <a:pt x="648" y="10"/>
                    <a:pt x="643" y="13"/>
                    <a:pt x="638" y="17"/>
                  </a:cubicBezTo>
                  <a:cubicBezTo>
                    <a:pt x="635" y="20"/>
                    <a:pt x="634" y="20"/>
                    <a:pt x="630" y="22"/>
                  </a:cubicBezTo>
                  <a:cubicBezTo>
                    <a:pt x="627" y="24"/>
                    <a:pt x="626" y="26"/>
                    <a:pt x="623" y="28"/>
                  </a:cubicBezTo>
                  <a:cubicBezTo>
                    <a:pt x="620" y="30"/>
                    <a:pt x="618" y="31"/>
                    <a:pt x="614" y="33"/>
                  </a:cubicBezTo>
                  <a:cubicBezTo>
                    <a:pt x="604" y="39"/>
                    <a:pt x="597" y="51"/>
                    <a:pt x="588" y="58"/>
                  </a:cubicBezTo>
                  <a:cubicBezTo>
                    <a:pt x="582" y="62"/>
                    <a:pt x="579" y="63"/>
                    <a:pt x="573" y="69"/>
                  </a:cubicBezTo>
                  <a:cubicBezTo>
                    <a:pt x="568" y="73"/>
                    <a:pt x="564" y="78"/>
                    <a:pt x="560" y="82"/>
                  </a:cubicBezTo>
                  <a:cubicBezTo>
                    <a:pt x="558" y="83"/>
                    <a:pt x="557" y="85"/>
                    <a:pt x="556" y="86"/>
                  </a:cubicBezTo>
                  <a:cubicBezTo>
                    <a:pt x="554" y="87"/>
                    <a:pt x="554" y="87"/>
                    <a:pt x="552" y="88"/>
                  </a:cubicBezTo>
                  <a:cubicBezTo>
                    <a:pt x="539" y="97"/>
                    <a:pt x="529" y="108"/>
                    <a:pt x="518" y="119"/>
                  </a:cubicBezTo>
                  <a:cubicBezTo>
                    <a:pt x="514" y="124"/>
                    <a:pt x="509" y="128"/>
                    <a:pt x="505" y="133"/>
                  </a:cubicBezTo>
                  <a:cubicBezTo>
                    <a:pt x="501" y="139"/>
                    <a:pt x="499" y="143"/>
                    <a:pt x="494" y="148"/>
                  </a:cubicBezTo>
                  <a:cubicBezTo>
                    <a:pt x="489" y="153"/>
                    <a:pt x="488" y="160"/>
                    <a:pt x="484" y="164"/>
                  </a:cubicBezTo>
                  <a:cubicBezTo>
                    <a:pt x="478" y="169"/>
                    <a:pt x="456" y="194"/>
                    <a:pt x="450" y="196"/>
                  </a:cubicBezTo>
                  <a:cubicBezTo>
                    <a:pt x="438" y="203"/>
                    <a:pt x="439" y="204"/>
                    <a:pt x="429" y="214"/>
                  </a:cubicBezTo>
                  <a:cubicBezTo>
                    <a:pt x="420" y="223"/>
                    <a:pt x="410" y="231"/>
                    <a:pt x="407" y="245"/>
                  </a:cubicBezTo>
                  <a:cubicBezTo>
                    <a:pt x="406" y="250"/>
                    <a:pt x="405" y="251"/>
                    <a:pt x="404" y="255"/>
                  </a:cubicBezTo>
                  <a:cubicBezTo>
                    <a:pt x="402" y="259"/>
                    <a:pt x="402" y="261"/>
                    <a:pt x="402" y="266"/>
                  </a:cubicBezTo>
                  <a:cubicBezTo>
                    <a:pt x="402" y="278"/>
                    <a:pt x="403" y="278"/>
                    <a:pt x="398" y="288"/>
                  </a:cubicBezTo>
                  <a:cubicBezTo>
                    <a:pt x="389" y="304"/>
                    <a:pt x="390" y="303"/>
                    <a:pt x="392" y="319"/>
                  </a:cubicBezTo>
                  <a:cubicBezTo>
                    <a:pt x="394" y="330"/>
                    <a:pt x="398" y="326"/>
                    <a:pt x="411" y="337"/>
                  </a:cubicBezTo>
                  <a:cubicBezTo>
                    <a:pt x="418" y="343"/>
                    <a:pt x="418" y="343"/>
                    <a:pt x="418" y="343"/>
                  </a:cubicBezTo>
                  <a:cubicBezTo>
                    <a:pt x="429" y="352"/>
                    <a:pt x="422" y="347"/>
                    <a:pt x="432" y="353"/>
                  </a:cubicBezTo>
                  <a:cubicBezTo>
                    <a:pt x="442" y="359"/>
                    <a:pt x="451" y="351"/>
                    <a:pt x="459" y="355"/>
                  </a:cubicBezTo>
                  <a:cubicBezTo>
                    <a:pt x="463" y="358"/>
                    <a:pt x="464" y="364"/>
                    <a:pt x="471" y="364"/>
                  </a:cubicBez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2400">
                <a:solidFill>
                  <a:srgbClr val="000000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</p:txBody>
        </p:sp>
      </p:grpSp>
      <p:cxnSp>
        <p:nvCxnSpPr>
          <p:cNvPr id="56" name="直接连接符 55"/>
          <p:cNvCxnSpPr/>
          <p:nvPr/>
        </p:nvCxnSpPr>
        <p:spPr>
          <a:xfrm>
            <a:off x="4315268" y="3140968"/>
            <a:ext cx="4075470" cy="0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4315267" y="3244334"/>
            <a:ext cx="5483825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404040"/>
                </a:solidFill>
                <a:cs typeface="+mn-ea"/>
                <a:sym typeface="+mn-lt"/>
              </a:rPr>
              <a:t>前期工作亮点</a:t>
            </a:r>
          </a:p>
        </p:txBody>
      </p:sp>
    </p:spTree>
    <p:extLst>
      <p:ext uri="{BB962C8B-B14F-4D97-AF65-F5344CB8AC3E}">
        <p14:creationId xmlns:p14="http://schemas.microsoft.com/office/powerpoint/2010/main" val="520616130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2000"/>
    </mc:Choice>
    <mc:Fallback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8" dur="8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dur="800" fill="hold" grpId="0" nodeType="withEffect">
                                  <p:stCondLst>
                                    <p:cond delay="3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150"/>
                            </p:stCondLst>
                            <p:childTnLst>
                              <p:par>
                                <p:cTn id="4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650"/>
                            </p:stCondLst>
                            <p:childTnLst>
                              <p:par>
                                <p:cTn id="48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16" grpId="0"/>
      <p:bldP spid="17" grpId="0"/>
      <p:bldP spid="49" grpId="0"/>
      <p:bldP spid="5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42"/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srgbClr val="2B2E30"/>
                </a:solidFill>
              </a:rPr>
              <a:t>任务完成情况</a:t>
            </a:r>
          </a:p>
        </p:txBody>
      </p:sp>
      <p:grpSp>
        <p:nvGrpSpPr>
          <p:cNvPr id="3" name="组合 2">
            <a:extLst>
              <a:ext uri="{FF2B5EF4-FFF2-40B4-BE49-F238E27FC236}">
                <a16:creationId xmlns:a16="http://schemas.microsoft.com/office/drawing/2014/main" xmlns="" id="{B8E039BA-C201-46FE-833B-5F3C856A3DE9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4" name="Rectangle 7">
              <a:extLst>
                <a:ext uri="{FF2B5EF4-FFF2-40B4-BE49-F238E27FC236}">
                  <a16:creationId xmlns:a16="http://schemas.microsoft.com/office/drawing/2014/main" xmlns="" id="{E4DD7EF7-07B8-4055-A09D-1651BE311E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  <p:sp>
          <p:nvSpPr>
            <p:cNvPr id="5" name="Freeform 8">
              <a:extLst>
                <a:ext uri="{FF2B5EF4-FFF2-40B4-BE49-F238E27FC236}">
                  <a16:creationId xmlns:a16="http://schemas.microsoft.com/office/drawing/2014/main" xmlns="" id="{01E1482F-70E5-4A0B-BC77-9AE40A2B0B68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</p:grpSp>
      <p:sp>
        <p:nvSpPr>
          <p:cNvPr id="6" name="矩形 5">
            <a:extLst>
              <a:ext uri="{FF2B5EF4-FFF2-40B4-BE49-F238E27FC236}">
                <a16:creationId xmlns:a16="http://schemas.microsoft.com/office/drawing/2014/main" xmlns="" id="{D811C7A5-F9FF-4B96-B20B-C62A9273929D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>
                <a:solidFill>
                  <a:srgbClr val="FFFFFF"/>
                </a:solidFill>
                <a:latin typeface="微软雅黑"/>
              </a:rPr>
              <a:t>1.1</a:t>
            </a:r>
            <a:endParaRPr lang="zh-CN" altLang="en-US" sz="2399">
              <a:solidFill>
                <a:srgbClr val="FFFFFF"/>
              </a:solidFill>
              <a:latin typeface="微软雅黑"/>
            </a:endParaRPr>
          </a:p>
        </p:txBody>
      </p:sp>
      <p:sp>
        <p:nvSpPr>
          <p:cNvPr id="7" name="右箭头 3">
            <a:extLst>
              <a:ext uri="{FF2B5EF4-FFF2-40B4-BE49-F238E27FC236}">
                <a16:creationId xmlns="" xmlns:a16="http://schemas.microsoft.com/office/drawing/2014/main" id="{F9650811-8C1F-433D-932F-BF76EEC0F527}"/>
              </a:ext>
            </a:extLst>
          </p:cNvPr>
          <p:cNvSpPr/>
          <p:nvPr/>
        </p:nvSpPr>
        <p:spPr>
          <a:xfrm>
            <a:off x="597183" y="3400546"/>
            <a:ext cx="11168446" cy="243853"/>
          </a:xfrm>
          <a:prstGeom prst="rightArrow">
            <a:avLst>
              <a:gd name="adj1" fmla="val 45974"/>
              <a:gd name="adj2" fmla="val 69815"/>
            </a:avLst>
          </a:prstGeom>
          <a:solidFill>
            <a:srgbClr val="40404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79"/>
            <a:endParaRPr lang="zh-CN" altLang="en-US" sz="1799" kern="0">
              <a:solidFill>
                <a:prstClr val="white"/>
              </a:solidFill>
              <a:cs typeface="+mn-ea"/>
              <a:sym typeface="+mn-lt"/>
            </a:endParaRPr>
          </a:p>
        </p:txBody>
      </p:sp>
      <p:grpSp>
        <p:nvGrpSpPr>
          <p:cNvPr id="8" name="组合 7">
            <a:extLst>
              <a:ext uri="{FF2B5EF4-FFF2-40B4-BE49-F238E27FC236}">
                <a16:creationId xmlns="" xmlns:a16="http://schemas.microsoft.com/office/drawing/2014/main" id="{7C335B94-8344-4826-901B-8030E6680C3A}"/>
              </a:ext>
            </a:extLst>
          </p:cNvPr>
          <p:cNvGrpSpPr/>
          <p:nvPr/>
        </p:nvGrpSpPr>
        <p:grpSpPr>
          <a:xfrm>
            <a:off x="1037649" y="1678961"/>
            <a:ext cx="2386380" cy="1789565"/>
            <a:chOff x="1298163" y="1322669"/>
            <a:chExt cx="1761509" cy="1320969"/>
          </a:xfrm>
        </p:grpSpPr>
        <p:grpSp>
          <p:nvGrpSpPr>
            <p:cNvPr id="9" name="组合 8">
              <a:extLst>
                <a:ext uri="{FF2B5EF4-FFF2-40B4-BE49-F238E27FC236}">
                  <a16:creationId xmlns="" xmlns:a16="http://schemas.microsoft.com/office/drawing/2014/main" id="{FB6709DC-F6B7-418B-916F-AB83220C2488}"/>
                </a:ext>
              </a:extLst>
            </p:cNvPr>
            <p:cNvGrpSpPr/>
            <p:nvPr/>
          </p:nvGrpSpPr>
          <p:grpSpPr>
            <a:xfrm>
              <a:off x="1298163" y="1322669"/>
              <a:ext cx="1761509" cy="1320969"/>
              <a:chOff x="1298163" y="1322669"/>
              <a:chExt cx="1761509" cy="1320969"/>
            </a:xfrm>
          </p:grpSpPr>
          <p:grpSp>
            <p:nvGrpSpPr>
              <p:cNvPr id="11" name="组合 10">
                <a:extLst>
                  <a:ext uri="{FF2B5EF4-FFF2-40B4-BE49-F238E27FC236}">
                    <a16:creationId xmlns="" xmlns:a16="http://schemas.microsoft.com/office/drawing/2014/main" id="{7AE68E1B-FA87-4E49-8272-F1969CDA0B42}"/>
                  </a:ext>
                </a:extLst>
              </p:cNvPr>
              <p:cNvGrpSpPr/>
              <p:nvPr/>
            </p:nvGrpSpPr>
            <p:grpSpPr>
              <a:xfrm>
                <a:off x="1298163" y="1322669"/>
                <a:ext cx="1761509" cy="1320969"/>
                <a:chOff x="1298163" y="1322669"/>
                <a:chExt cx="1761509" cy="1320969"/>
              </a:xfrm>
            </p:grpSpPr>
            <p:sp>
              <p:nvSpPr>
                <p:cNvPr id="13" name="矩形 12">
                  <a:extLst>
                    <a:ext uri="{FF2B5EF4-FFF2-40B4-BE49-F238E27FC236}">
                      <a16:creationId xmlns="" xmlns:a16="http://schemas.microsoft.com/office/drawing/2014/main" id="{B29BD0A3-D7F4-4B1B-8D6D-C66B373B4FB3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080000"/>
                </a:xfrm>
                <a:prstGeom prst="rect">
                  <a:avLst/>
                </a:prstGeom>
                <a:solidFill>
                  <a:srgbClr val="0D72C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14" name="矩形 13">
                  <a:extLst>
                    <a:ext uri="{FF2B5EF4-FFF2-40B4-BE49-F238E27FC236}">
                      <a16:creationId xmlns="" xmlns:a16="http://schemas.microsoft.com/office/drawing/2014/main" id="{D4337E39-E030-4286-8F84-43AAE5DE6B24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80000"/>
                </a:xfrm>
                <a:prstGeom prst="rect">
                  <a:avLst/>
                </a:prstGeom>
                <a:solidFill>
                  <a:srgbClr val="40404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15" name="椭圆 14">
                  <a:extLst>
                    <a:ext uri="{FF2B5EF4-FFF2-40B4-BE49-F238E27FC236}">
                      <a16:creationId xmlns="" xmlns:a16="http://schemas.microsoft.com/office/drawing/2014/main" id="{7656D8DD-6521-40C6-B130-20040E0CF3C0}"/>
                    </a:ext>
                  </a:extLst>
                </p:cNvPr>
                <p:cNvSpPr/>
                <p:nvPr/>
              </p:nvSpPr>
              <p:spPr>
                <a:xfrm>
                  <a:off x="1298163" y="1322669"/>
                  <a:ext cx="648000" cy="648000"/>
                </a:xfrm>
                <a:prstGeom prst="ellipse">
                  <a:avLst/>
                </a:prstGeom>
                <a:solidFill>
                  <a:srgbClr val="404040"/>
                </a:solidFill>
                <a:ln w="38100" cap="flat" cmpd="sng" algn="ctr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12" name="TextBox 8">
                <a:extLst>
                  <a:ext uri="{FF2B5EF4-FFF2-40B4-BE49-F238E27FC236}">
                    <a16:creationId xmlns="" xmlns:a16="http://schemas.microsoft.com/office/drawing/2014/main" id="{D4A91375-B845-4D18-A958-1E5235FEC9EF}"/>
                  </a:ext>
                </a:extLst>
              </p:cNvPr>
              <p:cNvSpPr txBox="1"/>
              <p:nvPr/>
            </p:nvSpPr>
            <p:spPr>
              <a:xfrm>
                <a:off x="1454109" y="1385059"/>
                <a:ext cx="336107" cy="498980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19379"/>
                <a:r>
                  <a:rPr lang="en-US" altLang="zh-CN" sz="3793" kern="0">
                    <a:solidFill>
                      <a:prstClr val="white"/>
                    </a:solidFill>
                    <a:cs typeface="+mn-ea"/>
                    <a:sym typeface="+mn-lt"/>
                  </a:rPr>
                  <a:t>1</a:t>
                </a:r>
                <a:endParaRPr lang="zh-CN" altLang="en-US" sz="3793" kern="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0" name="矩形 9">
              <a:extLst>
                <a:ext uri="{FF2B5EF4-FFF2-40B4-BE49-F238E27FC236}">
                  <a16:creationId xmlns="" xmlns:a16="http://schemas.microsoft.com/office/drawing/2014/main" id="{5EFA9130-BDEB-4A3A-871D-ACD121DB771C}"/>
                </a:ext>
              </a:extLst>
            </p:cNvPr>
            <p:cNvSpPr/>
            <p:nvPr/>
          </p:nvSpPr>
          <p:spPr>
            <a:xfrm>
              <a:off x="1709672" y="1857838"/>
              <a:ext cx="1260000" cy="621880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prstClr val="white"/>
                  </a:solidFill>
                  <a:cs typeface="+mn-ea"/>
                  <a:sym typeface="+mn-lt"/>
                </a:rPr>
                <a:t>请在此处</a:t>
              </a:r>
              <a:endParaRPr lang="en-US" altLang="zh-CN" sz="1625" kern="0">
                <a:solidFill>
                  <a:prstClr val="white"/>
                </a:solidFill>
                <a:cs typeface="+mn-ea"/>
                <a:sym typeface="+mn-lt"/>
              </a:endParaRPr>
            </a:p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prstClr val="white"/>
                  </a:solidFill>
                  <a:cs typeface="+mn-ea"/>
                  <a:sym typeface="+mn-lt"/>
                </a:rPr>
                <a:t>添加关键字</a:t>
              </a:r>
            </a:p>
          </p:txBody>
        </p:sp>
      </p:grpSp>
      <p:grpSp>
        <p:nvGrpSpPr>
          <p:cNvPr id="16" name="组合 15">
            <a:extLst>
              <a:ext uri="{FF2B5EF4-FFF2-40B4-BE49-F238E27FC236}">
                <a16:creationId xmlns="" xmlns:a16="http://schemas.microsoft.com/office/drawing/2014/main" id="{54EDF590-631A-4368-A6C7-B9CDEADC6D7A}"/>
              </a:ext>
            </a:extLst>
          </p:cNvPr>
          <p:cNvGrpSpPr/>
          <p:nvPr/>
        </p:nvGrpSpPr>
        <p:grpSpPr>
          <a:xfrm>
            <a:off x="8463881" y="1678961"/>
            <a:ext cx="2386380" cy="1789564"/>
            <a:chOff x="1298163" y="1322669"/>
            <a:chExt cx="1761509" cy="1320969"/>
          </a:xfrm>
        </p:grpSpPr>
        <p:grpSp>
          <p:nvGrpSpPr>
            <p:cNvPr id="17" name="组合 16">
              <a:extLst>
                <a:ext uri="{FF2B5EF4-FFF2-40B4-BE49-F238E27FC236}">
                  <a16:creationId xmlns="" xmlns:a16="http://schemas.microsoft.com/office/drawing/2014/main" id="{E2FCEB90-4BD7-4BB6-9868-383C89F47C08}"/>
                </a:ext>
              </a:extLst>
            </p:cNvPr>
            <p:cNvGrpSpPr/>
            <p:nvPr/>
          </p:nvGrpSpPr>
          <p:grpSpPr>
            <a:xfrm>
              <a:off x="1298163" y="1322669"/>
              <a:ext cx="1761509" cy="1320969"/>
              <a:chOff x="1298163" y="1322669"/>
              <a:chExt cx="1761509" cy="1320969"/>
            </a:xfrm>
          </p:grpSpPr>
          <p:grpSp>
            <p:nvGrpSpPr>
              <p:cNvPr id="19" name="组合 18">
                <a:extLst>
                  <a:ext uri="{FF2B5EF4-FFF2-40B4-BE49-F238E27FC236}">
                    <a16:creationId xmlns="" xmlns:a16="http://schemas.microsoft.com/office/drawing/2014/main" id="{FDF0F5AA-5485-417E-B39E-4BBB1F9CB300}"/>
                  </a:ext>
                </a:extLst>
              </p:cNvPr>
              <p:cNvGrpSpPr/>
              <p:nvPr/>
            </p:nvGrpSpPr>
            <p:grpSpPr>
              <a:xfrm>
                <a:off x="1298163" y="1322669"/>
                <a:ext cx="1761509" cy="1320969"/>
                <a:chOff x="1298163" y="1322669"/>
                <a:chExt cx="1761509" cy="1320969"/>
              </a:xfrm>
            </p:grpSpPr>
            <p:sp>
              <p:nvSpPr>
                <p:cNvPr id="21" name="矩形 20">
                  <a:extLst>
                    <a:ext uri="{FF2B5EF4-FFF2-40B4-BE49-F238E27FC236}">
                      <a16:creationId xmlns="" xmlns:a16="http://schemas.microsoft.com/office/drawing/2014/main" id="{18BED320-B198-41EF-A145-7B2C8260A931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080000"/>
                </a:xfrm>
                <a:prstGeom prst="rect">
                  <a:avLst/>
                </a:prstGeom>
                <a:solidFill>
                  <a:srgbClr val="0D72C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22" name="矩形 21">
                  <a:extLst>
                    <a:ext uri="{FF2B5EF4-FFF2-40B4-BE49-F238E27FC236}">
                      <a16:creationId xmlns="" xmlns:a16="http://schemas.microsoft.com/office/drawing/2014/main" id="{6921EB2C-990D-4A5A-9B60-80A8251A040C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80000"/>
                </a:xfrm>
                <a:prstGeom prst="rect">
                  <a:avLst/>
                </a:prstGeom>
                <a:solidFill>
                  <a:srgbClr val="40404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23" name="椭圆 22">
                  <a:extLst>
                    <a:ext uri="{FF2B5EF4-FFF2-40B4-BE49-F238E27FC236}">
                      <a16:creationId xmlns="" xmlns:a16="http://schemas.microsoft.com/office/drawing/2014/main" id="{88AC9B92-7283-4C5C-901B-C57146656280}"/>
                    </a:ext>
                  </a:extLst>
                </p:cNvPr>
                <p:cNvSpPr/>
                <p:nvPr/>
              </p:nvSpPr>
              <p:spPr>
                <a:xfrm>
                  <a:off x="1298163" y="1322669"/>
                  <a:ext cx="648000" cy="648000"/>
                </a:xfrm>
                <a:prstGeom prst="ellipse">
                  <a:avLst/>
                </a:prstGeom>
                <a:solidFill>
                  <a:srgbClr val="404040"/>
                </a:solidFill>
                <a:ln w="38100" cap="flat" cmpd="sng" algn="ctr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20" name="TextBox 139">
                <a:extLst>
                  <a:ext uri="{FF2B5EF4-FFF2-40B4-BE49-F238E27FC236}">
                    <a16:creationId xmlns="" xmlns:a16="http://schemas.microsoft.com/office/drawing/2014/main" id="{E15CB517-9472-4101-970C-5DE615BCAEAF}"/>
                  </a:ext>
                </a:extLst>
              </p:cNvPr>
              <p:cNvSpPr txBox="1"/>
              <p:nvPr/>
            </p:nvSpPr>
            <p:spPr>
              <a:xfrm>
                <a:off x="1454109" y="1385059"/>
                <a:ext cx="336107" cy="4989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19379"/>
                <a:r>
                  <a:rPr lang="en-US" altLang="zh-CN" sz="3793" kern="0">
                    <a:solidFill>
                      <a:prstClr val="white"/>
                    </a:solidFill>
                    <a:cs typeface="+mn-ea"/>
                    <a:sym typeface="+mn-lt"/>
                  </a:rPr>
                  <a:t>3</a:t>
                </a:r>
                <a:endParaRPr lang="zh-CN" altLang="en-US" sz="3793" kern="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18" name="矩形 17">
              <a:extLst>
                <a:ext uri="{FF2B5EF4-FFF2-40B4-BE49-F238E27FC236}">
                  <a16:creationId xmlns="" xmlns:a16="http://schemas.microsoft.com/office/drawing/2014/main" id="{D641625E-6D87-47DC-97B5-D0754A7637F1}"/>
                </a:ext>
              </a:extLst>
            </p:cNvPr>
            <p:cNvSpPr/>
            <p:nvPr/>
          </p:nvSpPr>
          <p:spPr>
            <a:xfrm>
              <a:off x="1709672" y="1856346"/>
              <a:ext cx="1260000" cy="6218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srgbClr val="FFFFFF"/>
                  </a:solidFill>
                  <a:cs typeface="+mn-ea"/>
                  <a:sym typeface="+mn-lt"/>
                </a:rPr>
                <a:t>请在此处</a:t>
              </a:r>
              <a:endParaRPr lang="en-US" altLang="zh-CN" sz="1625" kern="0">
                <a:solidFill>
                  <a:srgbClr val="FFFFFF"/>
                </a:solidFill>
                <a:cs typeface="+mn-ea"/>
                <a:sym typeface="+mn-lt"/>
              </a:endParaRPr>
            </a:p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srgbClr val="FFFFFF"/>
                  </a:solidFill>
                  <a:cs typeface="+mn-ea"/>
                  <a:sym typeface="+mn-lt"/>
                </a:rPr>
                <a:t>添加关键字</a:t>
              </a:r>
            </a:p>
          </p:txBody>
        </p:sp>
      </p:grpSp>
      <p:grpSp>
        <p:nvGrpSpPr>
          <p:cNvPr id="24" name="组合 23">
            <a:extLst>
              <a:ext uri="{FF2B5EF4-FFF2-40B4-BE49-F238E27FC236}">
                <a16:creationId xmlns="" xmlns:a16="http://schemas.microsoft.com/office/drawing/2014/main" id="{B5CD13A3-F319-4DAB-9427-04AEE2444ADE}"/>
              </a:ext>
            </a:extLst>
          </p:cNvPr>
          <p:cNvGrpSpPr/>
          <p:nvPr/>
        </p:nvGrpSpPr>
        <p:grpSpPr>
          <a:xfrm>
            <a:off x="4750766" y="1678961"/>
            <a:ext cx="2386380" cy="1789564"/>
            <a:chOff x="1298163" y="1322669"/>
            <a:chExt cx="1761509" cy="1320969"/>
          </a:xfrm>
        </p:grpSpPr>
        <p:grpSp>
          <p:nvGrpSpPr>
            <p:cNvPr id="25" name="组合 24">
              <a:extLst>
                <a:ext uri="{FF2B5EF4-FFF2-40B4-BE49-F238E27FC236}">
                  <a16:creationId xmlns="" xmlns:a16="http://schemas.microsoft.com/office/drawing/2014/main" id="{109EC40E-4DA9-4B21-9F56-AB567A16F0D4}"/>
                </a:ext>
              </a:extLst>
            </p:cNvPr>
            <p:cNvGrpSpPr/>
            <p:nvPr/>
          </p:nvGrpSpPr>
          <p:grpSpPr>
            <a:xfrm>
              <a:off x="1298163" y="1322669"/>
              <a:ext cx="1761509" cy="1320969"/>
              <a:chOff x="1298163" y="1322669"/>
              <a:chExt cx="1761509" cy="1320969"/>
            </a:xfrm>
          </p:grpSpPr>
          <p:grpSp>
            <p:nvGrpSpPr>
              <p:cNvPr id="27" name="组合 26">
                <a:extLst>
                  <a:ext uri="{FF2B5EF4-FFF2-40B4-BE49-F238E27FC236}">
                    <a16:creationId xmlns="" xmlns:a16="http://schemas.microsoft.com/office/drawing/2014/main" id="{A3F7520D-5C2C-4F9A-BB47-1E8EC7277CA5}"/>
                  </a:ext>
                </a:extLst>
              </p:cNvPr>
              <p:cNvGrpSpPr/>
              <p:nvPr/>
            </p:nvGrpSpPr>
            <p:grpSpPr>
              <a:xfrm>
                <a:off x="1298163" y="1322669"/>
                <a:ext cx="1761509" cy="1320969"/>
                <a:chOff x="1298163" y="1322669"/>
                <a:chExt cx="1761509" cy="1320969"/>
              </a:xfrm>
            </p:grpSpPr>
            <p:sp>
              <p:nvSpPr>
                <p:cNvPr id="29" name="矩形 28">
                  <a:extLst>
                    <a:ext uri="{FF2B5EF4-FFF2-40B4-BE49-F238E27FC236}">
                      <a16:creationId xmlns="" xmlns:a16="http://schemas.microsoft.com/office/drawing/2014/main" id="{FB7037EA-79D7-47A6-8573-DF763DA23136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080000"/>
                </a:xfrm>
                <a:prstGeom prst="rect">
                  <a:avLst/>
                </a:prstGeom>
                <a:solidFill>
                  <a:srgbClr val="0D72C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30" name="矩形 29">
                  <a:extLst>
                    <a:ext uri="{FF2B5EF4-FFF2-40B4-BE49-F238E27FC236}">
                      <a16:creationId xmlns="" xmlns:a16="http://schemas.microsoft.com/office/drawing/2014/main" id="{B1BA7FC0-3CE3-418A-8280-0196809DE370}"/>
                    </a:ext>
                  </a:extLst>
                </p:cNvPr>
                <p:cNvSpPr/>
                <p:nvPr/>
              </p:nvSpPr>
              <p:spPr>
                <a:xfrm>
                  <a:off x="1619672" y="1563638"/>
                  <a:ext cx="1440000" cy="180000"/>
                </a:xfrm>
                <a:prstGeom prst="rect">
                  <a:avLst/>
                </a:prstGeom>
                <a:solidFill>
                  <a:srgbClr val="404040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  <p:sp>
              <p:nvSpPr>
                <p:cNvPr id="31" name="椭圆 30">
                  <a:extLst>
                    <a:ext uri="{FF2B5EF4-FFF2-40B4-BE49-F238E27FC236}">
                      <a16:creationId xmlns="" xmlns:a16="http://schemas.microsoft.com/office/drawing/2014/main" id="{0BD1E4B1-412F-4EFE-ABE9-49752F264BBF}"/>
                    </a:ext>
                  </a:extLst>
                </p:cNvPr>
                <p:cNvSpPr/>
                <p:nvPr/>
              </p:nvSpPr>
              <p:spPr>
                <a:xfrm>
                  <a:off x="1298163" y="1322669"/>
                  <a:ext cx="648000" cy="648000"/>
                </a:xfrm>
                <a:prstGeom prst="ellipse">
                  <a:avLst/>
                </a:prstGeom>
                <a:solidFill>
                  <a:srgbClr val="404040"/>
                </a:solidFill>
                <a:ln w="38100" cap="flat" cmpd="sng" algn="ctr">
                  <a:solidFill>
                    <a:srgbClr val="FFFFFF"/>
                  </a:solidFill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 defTabSz="619379"/>
                  <a:endParaRPr lang="zh-CN" altLang="en-US" sz="1799" kern="0">
                    <a:solidFill>
                      <a:prstClr val="white"/>
                    </a:solidFill>
                    <a:cs typeface="+mn-ea"/>
                    <a:sym typeface="+mn-lt"/>
                  </a:endParaRPr>
                </a:p>
              </p:txBody>
            </p:sp>
          </p:grpSp>
          <p:sp>
            <p:nvSpPr>
              <p:cNvPr id="28" name="TextBox 147">
                <a:extLst>
                  <a:ext uri="{FF2B5EF4-FFF2-40B4-BE49-F238E27FC236}">
                    <a16:creationId xmlns="" xmlns:a16="http://schemas.microsoft.com/office/drawing/2014/main" id="{7049E5C7-D2DF-400B-9709-D473EE23579B}"/>
                  </a:ext>
                </a:extLst>
              </p:cNvPr>
              <p:cNvSpPr txBox="1"/>
              <p:nvPr/>
            </p:nvSpPr>
            <p:spPr>
              <a:xfrm>
                <a:off x="1454109" y="1385059"/>
                <a:ext cx="336107" cy="498981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 defTabSz="619379"/>
                <a:r>
                  <a:rPr lang="en-US" altLang="zh-CN" sz="3793" kern="0">
                    <a:solidFill>
                      <a:prstClr val="white"/>
                    </a:solidFill>
                    <a:cs typeface="+mn-ea"/>
                    <a:sym typeface="+mn-lt"/>
                  </a:rPr>
                  <a:t>2</a:t>
                </a:r>
                <a:endParaRPr lang="zh-CN" altLang="en-US" sz="3793" kern="0">
                  <a:solidFill>
                    <a:prstClr val="white"/>
                  </a:solidFill>
                  <a:cs typeface="+mn-ea"/>
                  <a:sym typeface="+mn-lt"/>
                </a:endParaRPr>
              </a:p>
            </p:txBody>
          </p:sp>
        </p:grpSp>
        <p:sp>
          <p:nvSpPr>
            <p:cNvPr id="26" name="矩形 25">
              <a:extLst>
                <a:ext uri="{FF2B5EF4-FFF2-40B4-BE49-F238E27FC236}">
                  <a16:creationId xmlns="" xmlns:a16="http://schemas.microsoft.com/office/drawing/2014/main" id="{CF2A845E-5586-4FA6-97FA-6CAE93B35553}"/>
                </a:ext>
              </a:extLst>
            </p:cNvPr>
            <p:cNvSpPr/>
            <p:nvPr/>
          </p:nvSpPr>
          <p:spPr>
            <a:xfrm>
              <a:off x="1709672" y="1856346"/>
              <a:ext cx="1260000" cy="621881"/>
            </a:xfrm>
            <a:prstGeom prst="rect">
              <a:avLst/>
            </a:prstGeom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srgbClr val="FFFFFF"/>
                  </a:solidFill>
                  <a:cs typeface="+mn-ea"/>
                  <a:sym typeface="+mn-lt"/>
                </a:rPr>
                <a:t>请在此处</a:t>
              </a:r>
              <a:endParaRPr lang="en-US" altLang="zh-CN" sz="1625" kern="0">
                <a:solidFill>
                  <a:srgbClr val="FFFFFF"/>
                </a:solidFill>
                <a:cs typeface="+mn-ea"/>
                <a:sym typeface="+mn-lt"/>
              </a:endParaRPr>
            </a:p>
            <a:p>
              <a:pPr algn="ctr" defTabSz="619379">
                <a:lnSpc>
                  <a:spcPct val="150000"/>
                </a:lnSpc>
              </a:pPr>
              <a:r>
                <a:rPr lang="zh-CN" altLang="en-US" sz="1625" kern="0">
                  <a:solidFill>
                    <a:srgbClr val="FFFFFF"/>
                  </a:solidFill>
                  <a:cs typeface="+mn-ea"/>
                  <a:sym typeface="+mn-lt"/>
                </a:rPr>
                <a:t>添加关键字</a:t>
              </a:r>
              <a:endParaRPr lang="zh-CN" altLang="en-US" sz="1625" kern="0">
                <a:solidFill>
                  <a:srgbClr val="FFFFFF"/>
                </a:solidFill>
                <a:cs typeface="+mn-ea"/>
                <a:sym typeface="+mn-lt"/>
              </a:endParaRPr>
            </a:p>
          </p:txBody>
        </p:sp>
      </p:grpSp>
      <p:sp>
        <p:nvSpPr>
          <p:cNvPr id="32" name="TextBox 36">
            <a:extLst>
              <a:ext uri="{FF2B5EF4-FFF2-40B4-BE49-F238E27FC236}">
                <a16:creationId xmlns="" xmlns:a16="http://schemas.microsoft.com/office/drawing/2014/main" id="{24A186D4-06AD-43B6-9FAC-5BB2B8B2B807}"/>
              </a:ext>
            </a:extLst>
          </p:cNvPr>
          <p:cNvSpPr txBox="1"/>
          <p:nvPr/>
        </p:nvSpPr>
        <p:spPr>
          <a:xfrm>
            <a:off x="1473208" y="3789574"/>
            <a:ext cx="2514088" cy="63940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19379">
              <a:lnSpc>
                <a:spcPct val="125000"/>
              </a:lnSpc>
            </a:pPr>
            <a:r>
              <a:rPr lang="zh-CN" altLang="en-US" sz="1422">
                <a:latin typeface="+mn-ea"/>
                <a:cs typeface="+mn-ea"/>
                <a:sym typeface="+mn-lt"/>
              </a:rPr>
              <a:t>您的内容打在这里，在此框中选择粘贴，并选择只保留文字。</a:t>
            </a:r>
            <a:endParaRPr lang="en-US" altLang="zh-CN" sz="1422">
              <a:latin typeface="+mn-ea"/>
              <a:cs typeface="+mn-ea"/>
              <a:sym typeface="+mn-lt"/>
            </a:endParaRPr>
          </a:p>
        </p:txBody>
      </p:sp>
      <p:sp>
        <p:nvSpPr>
          <p:cNvPr id="33" name="TextBox 36">
            <a:extLst>
              <a:ext uri="{FF2B5EF4-FFF2-40B4-BE49-F238E27FC236}">
                <a16:creationId xmlns="" xmlns:a16="http://schemas.microsoft.com/office/drawing/2014/main" id="{16FD684C-23E3-4082-8ABC-4801F9536BED}"/>
              </a:ext>
            </a:extLst>
          </p:cNvPr>
          <p:cNvSpPr txBox="1"/>
          <p:nvPr/>
        </p:nvSpPr>
        <p:spPr>
          <a:xfrm>
            <a:off x="5186324" y="3789575"/>
            <a:ext cx="2514088" cy="63940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19379">
              <a:lnSpc>
                <a:spcPct val="125000"/>
              </a:lnSpc>
            </a:pPr>
            <a:r>
              <a:rPr lang="zh-CN" altLang="en-US" sz="1422">
                <a:latin typeface="+mn-ea"/>
                <a:cs typeface="+mn-ea"/>
                <a:sym typeface="+mn-lt"/>
              </a:rPr>
              <a:t>您的内容打在这里，在此框中选择粘贴，并选择只保留文字。</a:t>
            </a:r>
            <a:endParaRPr lang="en-US" altLang="zh-CN" sz="1422">
              <a:latin typeface="+mn-ea"/>
              <a:cs typeface="+mn-ea"/>
              <a:sym typeface="+mn-lt"/>
            </a:endParaRPr>
          </a:p>
        </p:txBody>
      </p:sp>
      <p:sp>
        <p:nvSpPr>
          <p:cNvPr id="34" name="TextBox 36">
            <a:extLst>
              <a:ext uri="{FF2B5EF4-FFF2-40B4-BE49-F238E27FC236}">
                <a16:creationId xmlns="" xmlns:a16="http://schemas.microsoft.com/office/drawing/2014/main" id="{2A84E40C-0931-4004-AB16-D89BC7DCFBFE}"/>
              </a:ext>
            </a:extLst>
          </p:cNvPr>
          <p:cNvSpPr txBox="1"/>
          <p:nvPr/>
        </p:nvSpPr>
        <p:spPr>
          <a:xfrm>
            <a:off x="8899440" y="3789575"/>
            <a:ext cx="2514088" cy="639406"/>
          </a:xfrm>
          <a:prstGeom prst="rect">
            <a:avLst/>
          </a:prstGeom>
          <a:noFill/>
        </p:spPr>
        <p:txBody>
          <a:bodyPr wrap="square" l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619379">
              <a:lnSpc>
                <a:spcPct val="125000"/>
              </a:lnSpc>
            </a:pPr>
            <a:r>
              <a:rPr lang="zh-CN" altLang="en-US" sz="1422">
                <a:latin typeface="+mn-ea"/>
                <a:cs typeface="+mn-ea"/>
                <a:sym typeface="+mn-lt"/>
              </a:rPr>
              <a:t>您的内容打在这里，在此框中选择粘贴，并选择只保留文字。</a:t>
            </a:r>
            <a:endParaRPr lang="en-US" altLang="zh-CN" sz="1422">
              <a:latin typeface="+mn-ea"/>
              <a:cs typeface="+mn-ea"/>
              <a:sym typeface="+mn-lt"/>
            </a:endParaRPr>
          </a:p>
        </p:txBody>
      </p:sp>
      <p:sp>
        <p:nvSpPr>
          <p:cNvPr id="35" name="矩形 34">
            <a:extLst>
              <a:ext uri="{FF2B5EF4-FFF2-40B4-BE49-F238E27FC236}">
                <a16:creationId xmlns="" xmlns:a16="http://schemas.microsoft.com/office/drawing/2014/main" id="{ED53D830-9F13-4142-9302-F78483A0C043}"/>
              </a:ext>
            </a:extLst>
          </p:cNvPr>
          <p:cNvSpPr/>
          <p:nvPr/>
        </p:nvSpPr>
        <p:spPr>
          <a:xfrm>
            <a:off x="1811278" y="4817486"/>
            <a:ext cx="8765152" cy="118663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79">
              <a:lnSpc>
                <a:spcPct val="125000"/>
              </a:lnSpc>
            </a:pPr>
            <a:r>
              <a:rPr lang="zh-CN" altLang="en-US" sz="1422">
                <a:latin typeface="+mn-ea"/>
                <a:cs typeface="+mn-ea"/>
                <a:sym typeface="+mn-lt"/>
              </a:rPr>
              <a:t>您的内容打在这里，在此框中选择粘贴，并选择只保留文字。您的内容打在这里，在此框中选择粘贴，并选择只保留文字。您的内容打在这里，在此框中选择粘贴，并选择只保留文字。</a:t>
            </a:r>
            <a:endParaRPr lang="en-US" altLang="zh-CN" sz="1422">
              <a:latin typeface="+mn-ea"/>
              <a:cs typeface="+mn-ea"/>
              <a:sym typeface="+mn-lt"/>
            </a:endParaRPr>
          </a:p>
          <a:p>
            <a:pPr algn="ctr" defTabSz="619379">
              <a:lnSpc>
                <a:spcPct val="125000"/>
              </a:lnSpc>
            </a:pPr>
            <a:endParaRPr lang="en-US" altLang="zh-CN" sz="1422">
              <a:latin typeface="+mn-ea"/>
              <a:cs typeface="+mn-ea"/>
              <a:sym typeface="+mn-lt"/>
            </a:endParaRPr>
          </a:p>
          <a:p>
            <a:pPr algn="ctr" defTabSz="619379">
              <a:lnSpc>
                <a:spcPct val="125000"/>
              </a:lnSpc>
            </a:pPr>
            <a:endParaRPr lang="en-US" altLang="zh-CN" sz="1422">
              <a:latin typeface="+mn-e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4283145476"/>
      </p:ext>
    </p:extLst>
  </p:cSld>
  <p:clrMapOvr>
    <a:masterClrMapping/>
  </p:clrMapOvr>
  <mc:AlternateContent>
    <mc:Choice xmlns:p14="http://schemas.microsoft.com/office/powerpoint/2010/main" Requires="p14">
      <p:transition spd="slow" advTm="3000" p14:dur="1400">
        <p14:ripple/>
      </p:transition>
    </mc:Choice>
    <mc:Fallback>
      <p:transition spd="slow" advTm="300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3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800"/>
                            </p:stCondLst>
                            <p:childTnLst>
                              <p:par>
                                <p:cTn id="14" presetID="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3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100"/>
                            </p:stCondLst>
                            <p:childTnLst>
                              <p:par>
                                <p:cTn id="19" presetID="2" presetClass="entr" presetSubtype="8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3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24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 nodeType="afterGroup">
                            <p:stCondLst>
                              <p:cond delay="1900"/>
                            </p:stCondLst>
                            <p:childTnLst>
                              <p:par>
                                <p:cTn id="30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 nodeType="afterGroup">
                            <p:stCondLst>
                              <p:cond delay="2400"/>
                            </p:stCondLst>
                            <p:childTnLst>
                              <p:par>
                                <p:cTn id="36" presetID="47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2900"/>
                            </p:stCondLst>
                            <p:childTnLst>
                              <p:par>
                                <p:cTn id="42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32" grpId="0"/>
      <p:bldP spid="33" grpId="0"/>
      <p:bldP spid="34" grpId="0"/>
      <p:bldP spid="3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矩形 3">
            <a:extLst>
              <a:ext uri="{FF2B5EF4-FFF2-40B4-BE49-F238E27FC236}">
                <a16:creationId xmlns="" xmlns:a16="http://schemas.microsoft.com/office/drawing/2014/main" id="{541A48A9-B10D-4F0B-AF26-7CD11B011A0B}"/>
              </a:ext>
            </a:extLst>
          </p:cNvPr>
          <p:cNvSpPr/>
          <p:nvPr/>
        </p:nvSpPr>
        <p:spPr>
          <a:xfrm>
            <a:off x="872717" y="5256602"/>
            <a:ext cx="6340166" cy="639316"/>
          </a:xfrm>
          <a:prstGeom prst="rect">
            <a:avLst/>
          </a:prstGeom>
          <a:solidFill>
            <a:sysClr val="window" lastClr="FFFFFF">
              <a:lumMod val="85000"/>
            </a:sys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5" name="矩形 4">
            <a:extLst>
              <a:ext uri="{FF2B5EF4-FFF2-40B4-BE49-F238E27FC236}">
                <a16:creationId xmlns="" xmlns:a16="http://schemas.microsoft.com/office/drawing/2014/main" id="{020CB260-DE7B-4FD8-921F-49D4CFD982D6}"/>
              </a:ext>
            </a:extLst>
          </p:cNvPr>
          <p:cNvSpPr/>
          <p:nvPr/>
        </p:nvSpPr>
        <p:spPr>
          <a:xfrm>
            <a:off x="1341905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01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6" name="矩形 5">
            <a:extLst>
              <a:ext uri="{FF2B5EF4-FFF2-40B4-BE49-F238E27FC236}">
                <a16:creationId xmlns="" xmlns:a16="http://schemas.microsoft.com/office/drawing/2014/main" id="{A6A6E50A-609B-4851-9981-525EA02021D1}"/>
              </a:ext>
            </a:extLst>
          </p:cNvPr>
          <p:cNvSpPr/>
          <p:nvPr/>
        </p:nvSpPr>
        <p:spPr>
          <a:xfrm>
            <a:off x="2349749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02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7" name="矩形 6">
            <a:extLst>
              <a:ext uri="{FF2B5EF4-FFF2-40B4-BE49-F238E27FC236}">
                <a16:creationId xmlns="" xmlns:a16="http://schemas.microsoft.com/office/drawing/2014/main" id="{FC1E77C7-8E72-4477-A59A-162240899E09}"/>
              </a:ext>
            </a:extLst>
          </p:cNvPr>
          <p:cNvSpPr/>
          <p:nvPr/>
        </p:nvSpPr>
        <p:spPr>
          <a:xfrm>
            <a:off x="3357593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03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8" name="矩形 7">
            <a:extLst>
              <a:ext uri="{FF2B5EF4-FFF2-40B4-BE49-F238E27FC236}">
                <a16:creationId xmlns="" xmlns:a16="http://schemas.microsoft.com/office/drawing/2014/main" id="{24E8C3AA-3E4C-436B-AF7C-46197EA17C15}"/>
              </a:ext>
            </a:extLst>
          </p:cNvPr>
          <p:cNvSpPr/>
          <p:nvPr/>
        </p:nvSpPr>
        <p:spPr>
          <a:xfrm>
            <a:off x="4365437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04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9" name="矩形 8">
            <a:extLst>
              <a:ext uri="{FF2B5EF4-FFF2-40B4-BE49-F238E27FC236}">
                <a16:creationId xmlns="" xmlns:a16="http://schemas.microsoft.com/office/drawing/2014/main" id="{B683F88D-08A6-4577-B508-A63EB65161B7}"/>
              </a:ext>
            </a:extLst>
          </p:cNvPr>
          <p:cNvSpPr/>
          <p:nvPr/>
        </p:nvSpPr>
        <p:spPr>
          <a:xfrm>
            <a:off x="5373281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05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10" name="矩形 9">
            <a:extLst>
              <a:ext uri="{FF2B5EF4-FFF2-40B4-BE49-F238E27FC236}">
                <a16:creationId xmlns="" xmlns:a16="http://schemas.microsoft.com/office/drawing/2014/main" id="{DEFDE284-62C4-45E2-BE29-23D5676568A5}"/>
              </a:ext>
            </a:extLst>
          </p:cNvPr>
          <p:cNvSpPr/>
          <p:nvPr/>
        </p:nvSpPr>
        <p:spPr>
          <a:xfrm>
            <a:off x="6381125" y="5487566"/>
            <a:ext cx="386644" cy="31117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422">
                <a:solidFill>
                  <a:prstClr val="black">
                    <a:lumMod val="85000"/>
                    <a:lumOff val="15000"/>
                  </a:prstClr>
                </a:solidFill>
                <a:cs typeface="+mn-ea"/>
                <a:sym typeface="+mn-lt"/>
              </a:rPr>
              <a:t>06</a:t>
            </a:r>
            <a:endParaRPr lang="zh-CN" altLang="en-US" sz="1422">
              <a:solidFill>
                <a:prstClr val="black">
                  <a:lumMod val="85000"/>
                  <a:lumOff val="15000"/>
                </a:prstClr>
              </a:solidFill>
              <a:cs typeface="+mn-ea"/>
              <a:sym typeface="+mn-lt"/>
            </a:endParaRPr>
          </a:p>
        </p:txBody>
      </p:sp>
      <p:sp>
        <p:nvSpPr>
          <p:cNvPr id="11" name="矩形 10">
            <a:extLst>
              <a:ext uri="{FF2B5EF4-FFF2-40B4-BE49-F238E27FC236}">
                <a16:creationId xmlns="" xmlns:a16="http://schemas.microsoft.com/office/drawing/2014/main" id="{75E4C9A2-2406-4114-91CA-A4265C98B514}"/>
              </a:ext>
            </a:extLst>
          </p:cNvPr>
          <p:cNvSpPr/>
          <p:nvPr/>
        </p:nvSpPr>
        <p:spPr>
          <a:xfrm>
            <a:off x="1330502" y="3947435"/>
            <a:ext cx="409451" cy="1489821"/>
          </a:xfrm>
          <a:prstGeom prst="rect">
            <a:avLst/>
          </a:prstGeom>
          <a:solidFill>
            <a:srgbClr val="40404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2" name="矩形 11">
            <a:extLst>
              <a:ext uri="{FF2B5EF4-FFF2-40B4-BE49-F238E27FC236}">
                <a16:creationId xmlns="" xmlns:a16="http://schemas.microsoft.com/office/drawing/2014/main" id="{4BE115CB-F1CB-4624-A446-6CF4B19AD1C6}"/>
              </a:ext>
            </a:extLst>
          </p:cNvPr>
          <p:cNvSpPr/>
          <p:nvPr/>
        </p:nvSpPr>
        <p:spPr>
          <a:xfrm>
            <a:off x="2338346" y="3147396"/>
            <a:ext cx="409451" cy="2289861"/>
          </a:xfrm>
          <a:prstGeom prst="rect">
            <a:avLst/>
          </a:prstGeom>
          <a:solidFill>
            <a:srgbClr val="0D72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3" name="矩形 12">
            <a:extLst>
              <a:ext uri="{FF2B5EF4-FFF2-40B4-BE49-F238E27FC236}">
                <a16:creationId xmlns="" xmlns:a16="http://schemas.microsoft.com/office/drawing/2014/main" id="{68056F3F-40C0-4D7D-8D7B-B141F93A250A}"/>
              </a:ext>
            </a:extLst>
          </p:cNvPr>
          <p:cNvSpPr/>
          <p:nvPr/>
        </p:nvSpPr>
        <p:spPr>
          <a:xfrm>
            <a:off x="3346190" y="2037663"/>
            <a:ext cx="409451" cy="3399593"/>
          </a:xfrm>
          <a:prstGeom prst="rect">
            <a:avLst/>
          </a:prstGeom>
          <a:solidFill>
            <a:srgbClr val="40404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="" xmlns:a16="http://schemas.microsoft.com/office/drawing/2014/main" id="{3A153822-9F93-4BAA-9DF0-5E84E89E9912}"/>
              </a:ext>
            </a:extLst>
          </p:cNvPr>
          <p:cNvSpPr/>
          <p:nvPr/>
        </p:nvSpPr>
        <p:spPr>
          <a:xfrm>
            <a:off x="4354034" y="3547415"/>
            <a:ext cx="409451" cy="1889841"/>
          </a:xfrm>
          <a:prstGeom prst="rect">
            <a:avLst/>
          </a:prstGeom>
          <a:solidFill>
            <a:srgbClr val="0D72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5" name="矩形 14">
            <a:extLst>
              <a:ext uri="{FF2B5EF4-FFF2-40B4-BE49-F238E27FC236}">
                <a16:creationId xmlns="" xmlns:a16="http://schemas.microsoft.com/office/drawing/2014/main" id="{36E86BA5-726B-4DAC-9BCE-3833E81161CA}"/>
              </a:ext>
            </a:extLst>
          </p:cNvPr>
          <p:cNvSpPr/>
          <p:nvPr/>
        </p:nvSpPr>
        <p:spPr>
          <a:xfrm>
            <a:off x="5361877" y="2850606"/>
            <a:ext cx="409451" cy="2586649"/>
          </a:xfrm>
          <a:prstGeom prst="rect">
            <a:avLst/>
          </a:prstGeom>
          <a:solidFill>
            <a:srgbClr val="40404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6" name="矩形 15">
            <a:extLst>
              <a:ext uri="{FF2B5EF4-FFF2-40B4-BE49-F238E27FC236}">
                <a16:creationId xmlns="" xmlns:a16="http://schemas.microsoft.com/office/drawing/2014/main" id="{016E95D2-A3F1-4E6E-AE07-2103ADE4AA9F}"/>
              </a:ext>
            </a:extLst>
          </p:cNvPr>
          <p:cNvSpPr/>
          <p:nvPr/>
        </p:nvSpPr>
        <p:spPr>
          <a:xfrm>
            <a:off x="6369719" y="3276434"/>
            <a:ext cx="409451" cy="2160822"/>
          </a:xfrm>
          <a:prstGeom prst="rect">
            <a:avLst/>
          </a:prstGeom>
          <a:solidFill>
            <a:srgbClr val="0D72C0"/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>
              <a:defRPr/>
            </a:pPr>
            <a:endParaRPr lang="zh-CN" altLang="en-US" sz="2438" kern="0">
              <a:solidFill>
                <a:prstClr val="white"/>
              </a:solidFill>
              <a:cs typeface="+mn-ea"/>
              <a:sym typeface="+mn-lt"/>
            </a:endParaRPr>
          </a:p>
        </p:txBody>
      </p:sp>
      <p:sp>
        <p:nvSpPr>
          <p:cNvPr id="17" name="文本框 16">
            <a:extLst>
              <a:ext uri="{FF2B5EF4-FFF2-40B4-BE49-F238E27FC236}">
                <a16:creationId xmlns="" xmlns:a16="http://schemas.microsoft.com/office/drawing/2014/main" id="{BA648D68-4558-466D-9B57-E6E73F72554C}"/>
              </a:ext>
            </a:extLst>
          </p:cNvPr>
          <p:cNvSpPr txBox="1"/>
          <p:nvPr/>
        </p:nvSpPr>
        <p:spPr>
          <a:xfrm>
            <a:off x="1171601" y="3456822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23%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8" name="文本框 17">
            <a:extLst>
              <a:ext uri="{FF2B5EF4-FFF2-40B4-BE49-F238E27FC236}">
                <a16:creationId xmlns="" xmlns:a16="http://schemas.microsoft.com/office/drawing/2014/main" id="{E63EAE68-7ECF-4A6A-B4DD-B78AA18889C6}"/>
              </a:ext>
            </a:extLst>
          </p:cNvPr>
          <p:cNvSpPr txBox="1"/>
          <p:nvPr/>
        </p:nvSpPr>
        <p:spPr>
          <a:xfrm>
            <a:off x="2187045" y="2730438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34%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>
            <a:extLst>
              <a:ext uri="{FF2B5EF4-FFF2-40B4-BE49-F238E27FC236}">
                <a16:creationId xmlns="" xmlns:a16="http://schemas.microsoft.com/office/drawing/2014/main" id="{58761DFC-45BD-410F-83AA-EA1A149A5C35}"/>
              </a:ext>
            </a:extLst>
          </p:cNvPr>
          <p:cNvSpPr txBox="1"/>
          <p:nvPr/>
        </p:nvSpPr>
        <p:spPr>
          <a:xfrm>
            <a:off x="3194888" y="1625919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85%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20" name="文本框 19">
            <a:extLst>
              <a:ext uri="{FF2B5EF4-FFF2-40B4-BE49-F238E27FC236}">
                <a16:creationId xmlns="" xmlns:a16="http://schemas.microsoft.com/office/drawing/2014/main" id="{A05A70EC-9B05-4823-BE8E-380C92745FC8}"/>
              </a:ext>
            </a:extLst>
          </p:cNvPr>
          <p:cNvSpPr txBox="1"/>
          <p:nvPr/>
        </p:nvSpPr>
        <p:spPr>
          <a:xfrm>
            <a:off x="4195137" y="3130458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26%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21" name="文本框 20">
            <a:extLst>
              <a:ext uri="{FF2B5EF4-FFF2-40B4-BE49-F238E27FC236}">
                <a16:creationId xmlns="" xmlns:a16="http://schemas.microsoft.com/office/drawing/2014/main" id="{23892C21-E940-45B1-9987-280AC30135C9}"/>
              </a:ext>
            </a:extLst>
          </p:cNvPr>
          <p:cNvSpPr txBox="1"/>
          <p:nvPr/>
        </p:nvSpPr>
        <p:spPr>
          <a:xfrm>
            <a:off x="5210575" y="2441590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63%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sp>
        <p:nvSpPr>
          <p:cNvPr id="22" name="文本框 21">
            <a:extLst>
              <a:ext uri="{FF2B5EF4-FFF2-40B4-BE49-F238E27FC236}">
                <a16:creationId xmlns="" xmlns:a16="http://schemas.microsoft.com/office/drawing/2014/main" id="{171A8193-E3A9-44A6-AEED-51E5EDD31FE3}"/>
              </a:ext>
            </a:extLst>
          </p:cNvPr>
          <p:cNvSpPr txBox="1"/>
          <p:nvPr/>
        </p:nvSpPr>
        <p:spPr>
          <a:xfrm>
            <a:off x="6226014" y="2859912"/>
            <a:ext cx="712054" cy="38427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619369"/>
            <a:r>
              <a:rPr lang="en-US" altLang="zh-CN" sz="1897" b="1">
                <a:solidFill>
                  <a:prstClr val="black">
                    <a:lumMod val="85000"/>
                    <a:lumOff val="15000"/>
                  </a:prstClr>
                </a:solidFill>
                <a:latin typeface="+mn-ea"/>
                <a:cs typeface="+mn-ea"/>
                <a:sym typeface="+mn-lt"/>
              </a:rPr>
              <a:t>30%</a:t>
            </a:r>
            <a:endParaRPr lang="zh-CN" altLang="en-US" sz="1897" b="1">
              <a:solidFill>
                <a:prstClr val="black">
                  <a:lumMod val="85000"/>
                  <a:lumOff val="15000"/>
                </a:prstClr>
              </a:solidFill>
              <a:latin typeface="+mn-ea"/>
              <a:cs typeface="+mn-ea"/>
              <a:sym typeface="+mn-lt"/>
            </a:endParaRPr>
          </a:p>
        </p:txBody>
      </p:sp>
      <p:grpSp>
        <p:nvGrpSpPr>
          <p:cNvPr id="23" name="组合 22">
            <a:extLst>
              <a:ext uri="{FF2B5EF4-FFF2-40B4-BE49-F238E27FC236}">
                <a16:creationId xmlns="" xmlns:a16="http://schemas.microsoft.com/office/drawing/2014/main" id="{40EC2CBC-2A60-4BE5-AA10-AD0D4B57506D}"/>
              </a:ext>
            </a:extLst>
          </p:cNvPr>
          <p:cNvGrpSpPr/>
          <p:nvPr/>
        </p:nvGrpSpPr>
        <p:grpSpPr>
          <a:xfrm>
            <a:off x="7687578" y="1719401"/>
            <a:ext cx="3551276" cy="670936"/>
            <a:chOff x="5243359" y="996657"/>
            <a:chExt cx="2621378" cy="495252"/>
          </a:xfrm>
        </p:grpSpPr>
        <p:sp>
          <p:nvSpPr>
            <p:cNvPr id="24" name="椭圆 23">
              <a:extLst>
                <a:ext uri="{FF2B5EF4-FFF2-40B4-BE49-F238E27FC236}">
                  <a16:creationId xmlns="" xmlns:a16="http://schemas.microsoft.com/office/drawing/2014/main" id="{05167C8C-159C-40B9-BEC3-9F40DE43DC46}"/>
                </a:ext>
              </a:extLst>
            </p:cNvPr>
            <p:cNvSpPr/>
            <p:nvPr/>
          </p:nvSpPr>
          <p:spPr bwMode="auto">
            <a:xfrm>
              <a:off x="5243359" y="1057718"/>
              <a:ext cx="180000" cy="180000"/>
            </a:xfrm>
            <a:prstGeom prst="ellipse">
              <a:avLst/>
            </a:prstGeom>
            <a:solidFill>
              <a:srgbClr val="0D72C0"/>
            </a:solidFill>
            <a:ln w="38100" cap="flat" cmpd="sng" algn="ctr">
              <a:solidFill>
                <a:sysClr val="window" lastClr="FFFFFF">
                  <a:lumMod val="85000"/>
                </a:sys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3877" tIns="61939" rIns="123877" bIns="61939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2438" kern="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grpSp>
          <p:nvGrpSpPr>
            <p:cNvPr id="25" name="说明文字">
              <a:extLst>
                <a:ext uri="{FF2B5EF4-FFF2-40B4-BE49-F238E27FC236}">
                  <a16:creationId xmlns="" xmlns:a16="http://schemas.microsoft.com/office/drawing/2014/main" id="{0129D249-4B66-41CB-A5D8-5EAC829FE0C9}"/>
                </a:ext>
              </a:extLst>
            </p:cNvPr>
            <p:cNvGrpSpPr/>
            <p:nvPr/>
          </p:nvGrpSpPr>
          <p:grpSpPr>
            <a:xfrm>
              <a:off x="5466164" y="996657"/>
              <a:ext cx="2398573" cy="495252"/>
              <a:chOff x="905240" y="1365127"/>
              <a:chExt cx="2486150" cy="513334"/>
            </a:xfrm>
          </p:grpSpPr>
          <p:sp>
            <p:nvSpPr>
              <p:cNvPr id="26" name="TextBox 35">
                <a:extLst>
                  <a:ext uri="{FF2B5EF4-FFF2-40B4-BE49-F238E27FC236}">
                    <a16:creationId xmlns="" xmlns:a16="http://schemas.microsoft.com/office/drawing/2014/main" id="{8E97B76C-983E-4B85-A0B4-DB1981FF4015}"/>
                  </a:ext>
                </a:extLst>
              </p:cNvPr>
              <p:cNvSpPr txBox="1"/>
              <p:nvPr/>
            </p:nvSpPr>
            <p:spPr>
              <a:xfrm>
                <a:off x="909042" y="1365127"/>
                <a:ext cx="1988710" cy="30612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>
                  <a:defRPr/>
                </a:pPr>
                <a:r>
                  <a:rPr lang="zh-CN" altLang="en-US" sz="2000" b="1" kern="0">
                    <a:solidFill>
                      <a:srgbClr val="0D72C0"/>
                    </a:solidFill>
                    <a:cs typeface="+mn-ea"/>
                    <a:sym typeface="+mn-lt"/>
                  </a:rPr>
                  <a:t>点击此处输入标题</a:t>
                </a:r>
                <a:endParaRPr lang="en-US" altLang="zh-CN" sz="2000" b="1" kern="0">
                  <a:solidFill>
                    <a:srgbClr val="0D72C0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27" name="TextBox 36">
                <a:extLst>
                  <a:ext uri="{FF2B5EF4-FFF2-40B4-BE49-F238E27FC236}">
                    <a16:creationId xmlns="" xmlns:a16="http://schemas.microsoft.com/office/drawing/2014/main" id="{9C7E73CC-5861-4232-AD3C-5A31DB57CA6C}"/>
                  </a:ext>
                </a:extLst>
              </p:cNvPr>
              <p:cNvSpPr txBox="1"/>
              <p:nvPr/>
            </p:nvSpPr>
            <p:spPr>
              <a:xfrm>
                <a:off x="905240" y="1619040"/>
                <a:ext cx="2486150" cy="25942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>
                  <a:lnSpc>
                    <a:spcPct val="125000"/>
                  </a:lnSpc>
                  <a:defRPr/>
                </a:pPr>
                <a:endParaRPr lang="en-US" altLang="zh-CN" sz="1422" kern="0">
                  <a:solidFill>
                    <a:prstClr val="black"/>
                  </a:solidFill>
                  <a:cs typeface="+mn-ea"/>
                  <a:sym typeface="+mn-lt"/>
                </a:endParaRPr>
              </a:p>
            </p:txBody>
          </p:sp>
        </p:grpSp>
      </p:grpSp>
      <p:grpSp>
        <p:nvGrpSpPr>
          <p:cNvPr id="28" name="组合 27">
            <a:extLst>
              <a:ext uri="{FF2B5EF4-FFF2-40B4-BE49-F238E27FC236}">
                <a16:creationId xmlns="" xmlns:a16="http://schemas.microsoft.com/office/drawing/2014/main" id="{A8A3BA20-925B-48CF-B987-81101AD64163}"/>
              </a:ext>
            </a:extLst>
          </p:cNvPr>
          <p:cNvGrpSpPr/>
          <p:nvPr/>
        </p:nvGrpSpPr>
        <p:grpSpPr>
          <a:xfrm>
            <a:off x="7687578" y="4204805"/>
            <a:ext cx="3551276" cy="688741"/>
            <a:chOff x="5243359" y="983517"/>
            <a:chExt cx="2621378" cy="508395"/>
          </a:xfrm>
        </p:grpSpPr>
        <p:sp>
          <p:nvSpPr>
            <p:cNvPr id="29" name="椭圆 28">
              <a:extLst>
                <a:ext uri="{FF2B5EF4-FFF2-40B4-BE49-F238E27FC236}">
                  <a16:creationId xmlns="" xmlns:a16="http://schemas.microsoft.com/office/drawing/2014/main" id="{0BF3BC75-ABBA-4677-8056-AB6F12524A3E}"/>
                </a:ext>
              </a:extLst>
            </p:cNvPr>
            <p:cNvSpPr/>
            <p:nvPr/>
          </p:nvSpPr>
          <p:spPr bwMode="auto">
            <a:xfrm>
              <a:off x="5243359" y="1057718"/>
              <a:ext cx="180000" cy="180000"/>
            </a:xfrm>
            <a:prstGeom prst="ellipse">
              <a:avLst/>
            </a:prstGeom>
            <a:solidFill>
              <a:srgbClr val="0D72C0"/>
            </a:solidFill>
            <a:ln w="38100" cap="flat" cmpd="sng" algn="ctr">
              <a:solidFill>
                <a:sysClr val="window" lastClr="FFFFFF">
                  <a:lumMod val="85000"/>
                </a:sysClr>
              </a:soli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123877" tIns="61939" rIns="123877" bIns="61939" numCol="1" rtlCol="0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base">
                <a:spcBef>
                  <a:spcPct val="0"/>
                </a:spcBef>
                <a:spcAft>
                  <a:spcPct val="0"/>
                </a:spcAft>
                <a:buFont typeface="Arial" pitchFamily="34" charset="0"/>
                <a:buNone/>
                <a:defRPr/>
              </a:pPr>
              <a:endParaRPr lang="zh-CN" altLang="en-US" sz="2438" kern="0">
                <a:solidFill>
                  <a:prstClr val="black"/>
                </a:solidFill>
                <a:cs typeface="+mn-ea"/>
                <a:sym typeface="+mn-lt"/>
              </a:endParaRPr>
            </a:p>
          </p:txBody>
        </p:sp>
        <p:grpSp>
          <p:nvGrpSpPr>
            <p:cNvPr id="30" name="说明文字">
              <a:extLst>
                <a:ext uri="{FF2B5EF4-FFF2-40B4-BE49-F238E27FC236}">
                  <a16:creationId xmlns="" xmlns:a16="http://schemas.microsoft.com/office/drawing/2014/main" id="{8689AD4B-EDF6-469B-B034-C6459F6F1E50}"/>
                </a:ext>
              </a:extLst>
            </p:cNvPr>
            <p:cNvGrpSpPr/>
            <p:nvPr/>
          </p:nvGrpSpPr>
          <p:grpSpPr>
            <a:xfrm>
              <a:off x="5466164" y="983517"/>
              <a:ext cx="2398573" cy="508395"/>
              <a:chOff x="905240" y="1351504"/>
              <a:chExt cx="2486150" cy="526956"/>
            </a:xfrm>
          </p:grpSpPr>
          <p:sp>
            <p:nvSpPr>
              <p:cNvPr id="31" name="TextBox 35">
                <a:extLst>
                  <a:ext uri="{FF2B5EF4-FFF2-40B4-BE49-F238E27FC236}">
                    <a16:creationId xmlns="" xmlns:a16="http://schemas.microsoft.com/office/drawing/2014/main" id="{E64CD684-F2DA-443D-BD4A-9C8B2AA9124C}"/>
                  </a:ext>
                </a:extLst>
              </p:cNvPr>
              <p:cNvSpPr txBox="1"/>
              <p:nvPr/>
            </p:nvSpPr>
            <p:spPr>
              <a:xfrm>
                <a:off x="909042" y="1351504"/>
                <a:ext cx="1988710" cy="30612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>
                  <a:defRPr/>
                </a:pPr>
                <a:r>
                  <a:rPr lang="zh-CN" altLang="en-US" sz="2000" b="1" kern="0">
                    <a:solidFill>
                      <a:srgbClr val="0D72C0"/>
                    </a:solidFill>
                    <a:cs typeface="+mn-ea"/>
                    <a:sym typeface="+mn-lt"/>
                  </a:rPr>
                  <a:t>点击此处输入标题</a:t>
                </a:r>
                <a:endParaRPr lang="en-US" altLang="zh-CN" sz="2000" b="1" kern="0">
                  <a:solidFill>
                    <a:srgbClr val="0D72C0"/>
                  </a:solidFill>
                  <a:cs typeface="+mn-ea"/>
                  <a:sym typeface="+mn-lt"/>
                </a:endParaRPr>
              </a:p>
            </p:txBody>
          </p:sp>
          <p:sp>
            <p:nvSpPr>
              <p:cNvPr id="32" name="TextBox 36">
                <a:extLst>
                  <a:ext uri="{FF2B5EF4-FFF2-40B4-BE49-F238E27FC236}">
                    <a16:creationId xmlns="" xmlns:a16="http://schemas.microsoft.com/office/drawing/2014/main" id="{7CE8C05E-A3E3-42D6-ADC3-757B9E529FAE}"/>
                  </a:ext>
                </a:extLst>
              </p:cNvPr>
              <p:cNvSpPr txBox="1"/>
              <p:nvPr/>
            </p:nvSpPr>
            <p:spPr>
              <a:xfrm>
                <a:off x="905240" y="1619040"/>
                <a:ext cx="2486150" cy="2594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>
                  <a:lnSpc>
                    <a:spcPct val="125000"/>
                  </a:lnSpc>
                  <a:defRPr/>
                </a:pPr>
                <a:endParaRPr lang="en-US" altLang="zh-CN" sz="1422" kern="0">
                  <a:solidFill>
                    <a:prstClr val="black"/>
                  </a:solidFill>
                  <a:cs typeface="+mn-ea"/>
                  <a:sym typeface="+mn-lt"/>
                </a:endParaRPr>
              </a:p>
            </p:txBody>
          </p:sp>
        </p:grpSp>
      </p:grpSp>
      <p:sp>
        <p:nvSpPr>
          <p:cNvPr id="33" name="TextBox 42"/>
          <p:cNvSpPr txBox="1"/>
          <p:nvPr/>
        </p:nvSpPr>
        <p:spPr>
          <a:xfrm>
            <a:off x="1244213" y="193421"/>
            <a:ext cx="4635876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srgbClr val="2B2E30"/>
                </a:solidFill>
              </a:rPr>
              <a:t>任务完成情况</a:t>
            </a:r>
            <a:endParaRPr lang="zh-CN" altLang="en-US" sz="2799">
              <a:solidFill>
                <a:srgbClr val="2B2E30"/>
              </a:solidFill>
            </a:endParaRPr>
          </a:p>
        </p:txBody>
      </p:sp>
      <p:grpSp>
        <p:nvGrpSpPr>
          <p:cNvPr id="34" name="组合 33">
            <a:extLst>
              <a:ext uri="{FF2B5EF4-FFF2-40B4-BE49-F238E27FC236}">
                <a16:creationId xmlns="" xmlns:a16="http://schemas.microsoft.com/office/drawing/2014/main" id="{B8E039BA-C201-46FE-833B-5F3C856A3DE9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35" name="Rectangle 7">
              <a:extLst>
                <a:ext uri="{FF2B5EF4-FFF2-40B4-BE49-F238E27FC236}">
                  <a16:creationId xmlns="" xmlns:a16="http://schemas.microsoft.com/office/drawing/2014/main" id="{E4DD7EF7-07B8-4055-A09D-1651BE311E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  <p:sp>
          <p:nvSpPr>
            <p:cNvPr id="36" name="Freeform 8">
              <a:extLst>
                <a:ext uri="{FF2B5EF4-FFF2-40B4-BE49-F238E27FC236}">
                  <a16:creationId xmlns="" xmlns:a16="http://schemas.microsoft.com/office/drawing/2014/main" id="{01E1482F-70E5-4A0B-BC77-9AE40A2B0B68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</p:grpSp>
      <p:sp>
        <p:nvSpPr>
          <p:cNvPr id="37" name="矩形 36">
            <a:extLst>
              <a:ext uri="{FF2B5EF4-FFF2-40B4-BE49-F238E27FC236}">
                <a16:creationId xmlns="" xmlns:a16="http://schemas.microsoft.com/office/drawing/2014/main" id="{D811C7A5-F9FF-4B96-B20B-C62A9273929D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rgbClr val="FFFFFF"/>
                </a:solidFill>
                <a:latin typeface="微软雅黑"/>
              </a:rPr>
              <a:t>1.2</a:t>
            </a:r>
            <a:endParaRPr lang="zh-CN" altLang="en-US" sz="2399">
              <a:solidFill>
                <a:srgbClr val="FFFFFF"/>
              </a:solidFill>
              <a:latin typeface="微软雅黑"/>
            </a:endParaRPr>
          </a:p>
        </p:txBody>
      </p:sp>
      <p:sp>
        <p:nvSpPr>
          <p:cNvPr id="2" name="矩形 1"/>
          <p:cNvSpPr/>
          <p:nvPr/>
        </p:nvSpPr>
        <p:spPr>
          <a:xfrm>
            <a:off x="7989420" y="2102212"/>
            <a:ext cx="3107839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cs typeface="+mn-ea"/>
                <a:sym typeface="+mn-lt"/>
              </a:rPr>
              <a:t>在此录入上述图表的综合描述说明，在此录入上述图表的综合描述说明。在此录入上述图表的综合描述说明，在此录入上述图表的综合描述说明</a:t>
            </a:r>
            <a:endParaRPr lang="zh-CN" altLang="en-US"/>
          </a:p>
        </p:txBody>
      </p:sp>
      <p:sp>
        <p:nvSpPr>
          <p:cNvPr id="38" name="矩形 37"/>
          <p:cNvSpPr/>
          <p:nvPr/>
        </p:nvSpPr>
        <p:spPr>
          <a:xfrm>
            <a:off x="7989420" y="4539909"/>
            <a:ext cx="3107839" cy="1384995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cs typeface="+mn-ea"/>
                <a:sym typeface="+mn-lt"/>
              </a:rPr>
              <a:t>在此录入上述图表的综合描述说明，在此录入上述图表的综合描述说明。在此录入上述图表的综合描述说明，在此录入上述图表的综合描述说明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2253534762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6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660"/>
                            </p:stCondLst>
                            <p:childTnLst>
                              <p:par>
                                <p:cTn id="13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6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 nodeType="afterGroup">
                            <p:stCondLst>
                              <p:cond delay="820"/>
                            </p:stCondLst>
                            <p:childTnLst>
                              <p:par>
                                <p:cTn id="17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6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 nodeType="afterGroup">
                            <p:stCondLst>
                              <p:cond delay="980"/>
                            </p:stCondLst>
                            <p:childTnLst>
                              <p:par>
                                <p:cTn id="21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16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 nodeType="afterGroup">
                            <p:stCondLst>
                              <p:cond delay="1140"/>
                            </p:stCondLst>
                            <p:childTnLst>
                              <p:par>
                                <p:cTn id="25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6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1300"/>
                            </p:stCondLst>
                            <p:childTnLst>
                              <p:par>
                                <p:cTn id="29" presetID="10" presetClass="entr" presetSubtype="0" dur="16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6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1460"/>
                            </p:stCondLst>
                            <p:childTnLst>
                              <p:par>
                                <p:cTn id="33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2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 nodeType="afterGroup">
                            <p:stCondLst>
                              <p:cond delay="1660"/>
                            </p:stCondLst>
                            <p:childTnLst>
                              <p:par>
                                <p:cTn id="37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2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 nodeType="afterGroup">
                            <p:stCondLst>
                              <p:cond delay="1860"/>
                            </p:stCondLst>
                            <p:childTnLst>
                              <p:par>
                                <p:cTn id="41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2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2060"/>
                            </p:stCondLst>
                            <p:childTnLst>
                              <p:par>
                                <p:cTn id="45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2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2260"/>
                            </p:stCondLst>
                            <p:childTnLst>
                              <p:par>
                                <p:cTn id="49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1" dur="2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 nodeType="afterGroup">
                            <p:stCondLst>
                              <p:cond delay="2460"/>
                            </p:stCondLst>
                            <p:childTnLst>
                              <p:par>
                                <p:cTn id="53" presetID="22" presetClass="entr" presetSubtype="4" dur="2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5" dur="2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2660"/>
                            </p:stCondLst>
                            <p:childTnLst>
                              <p:par>
                                <p:cTn id="57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3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3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2960"/>
                            </p:stCondLst>
                            <p:childTnLst>
                              <p:par>
                                <p:cTn id="63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3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3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 nodeType="afterGroup">
                            <p:stCondLst>
                              <p:cond delay="3260"/>
                            </p:stCondLst>
                            <p:childTnLst>
                              <p:par>
                                <p:cTn id="69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3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3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4" fill="hold" nodeType="afterGroup">
                            <p:stCondLst>
                              <p:cond delay="3560"/>
                            </p:stCondLst>
                            <p:childTnLst>
                              <p:par>
                                <p:cTn id="75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3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3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3860"/>
                            </p:stCondLst>
                            <p:childTnLst>
                              <p:par>
                                <p:cTn id="81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3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3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6" fill="hold" nodeType="afterGroup">
                            <p:stCondLst>
                              <p:cond delay="4160"/>
                            </p:stCondLst>
                            <p:childTnLst>
                              <p:par>
                                <p:cTn id="87" presetID="42" presetClass="entr" presetSubtype="0" dur="3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9" dur="3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0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3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4460"/>
                            </p:stCondLst>
                            <p:childTnLst>
                              <p:par>
                                <p:cTn id="93" presetID="2" presetClass="entr" presetSubtype="2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3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 nodeType="afterGroup">
                            <p:stCondLst>
                              <p:cond delay="4760"/>
                            </p:stCondLst>
                            <p:childTnLst>
                              <p:par>
                                <p:cTn id="98" presetID="2" presetClass="entr" presetSubtype="2" dur="3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0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1" dur="3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  <p:bldP spid="2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Freeform 6"/>
          <p:cNvSpPr/>
          <p:nvPr/>
        </p:nvSpPr>
        <p:spPr bwMode="auto">
          <a:xfrm>
            <a:off x="8664665" y="2694523"/>
            <a:ext cx="1011197" cy="1708624"/>
          </a:xfrm>
          <a:custGeom>
            <a:gdLst>
              <a:gd name="T0" fmla="*/ 283 w 283"/>
              <a:gd name="T1" fmla="*/ 97 h 478"/>
              <a:gd name="T2" fmla="*/ 212 w 283"/>
              <a:gd name="T3" fmla="*/ 50 h 478"/>
              <a:gd name="T4" fmla="*/ 142 w 283"/>
              <a:gd name="T5" fmla="*/ 0 h 478"/>
              <a:gd name="T6" fmla="*/ 71 w 283"/>
              <a:gd name="T7" fmla="*/ 50 h 478"/>
              <a:gd name="T8" fmla="*/ 0 w 283"/>
              <a:gd name="T9" fmla="*/ 97 h 478"/>
              <a:gd name="T10" fmla="*/ 42 w 283"/>
              <a:gd name="T11" fmla="*/ 97 h 478"/>
              <a:gd name="T12" fmla="*/ 42 w 283"/>
              <a:gd name="T13" fmla="*/ 478 h 478"/>
              <a:gd name="T14" fmla="*/ 243 w 283"/>
              <a:gd name="T15" fmla="*/ 478 h 478"/>
              <a:gd name="T16" fmla="*/ 243 w 283"/>
              <a:gd name="T17" fmla="*/ 97 h 478"/>
              <a:gd name="T18" fmla="*/ 283 w 283"/>
              <a:gd name="T19" fmla="*/ 97 h 47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83" h="478">
                <a:moveTo>
                  <a:pt x="283" y="97"/>
                </a:moveTo>
                <a:lnTo>
                  <a:pt x="212" y="50"/>
                </a:lnTo>
                <a:lnTo>
                  <a:pt x="142" y="0"/>
                </a:lnTo>
                <a:lnTo>
                  <a:pt x="71" y="50"/>
                </a:lnTo>
                <a:lnTo>
                  <a:pt x="0" y="97"/>
                </a:lnTo>
                <a:lnTo>
                  <a:pt x="42" y="97"/>
                </a:lnTo>
                <a:lnTo>
                  <a:pt x="42" y="478"/>
                </a:lnTo>
                <a:lnTo>
                  <a:pt x="243" y="478"/>
                </a:lnTo>
                <a:lnTo>
                  <a:pt x="243" y="97"/>
                </a:lnTo>
                <a:lnTo>
                  <a:pt x="283" y="97"/>
                </a:lnTo>
                <a:close/>
              </a:path>
            </a:pathLst>
          </a:custGeom>
          <a:solidFill>
            <a:schemeClr val="bg1">
              <a:lumMod val="65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495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5" name="Freeform 7"/>
          <p:cNvSpPr/>
          <p:nvPr/>
        </p:nvSpPr>
        <p:spPr bwMode="auto">
          <a:xfrm>
            <a:off x="6092905" y="3709689"/>
            <a:ext cx="1014771" cy="693459"/>
          </a:xfrm>
          <a:custGeom>
            <a:gdLst>
              <a:gd name="T0" fmla="*/ 284 w 284"/>
              <a:gd name="T1" fmla="*/ 97 h 194"/>
              <a:gd name="T2" fmla="*/ 213 w 284"/>
              <a:gd name="T3" fmla="*/ 50 h 194"/>
              <a:gd name="T4" fmla="*/ 142 w 284"/>
              <a:gd name="T5" fmla="*/ 0 h 194"/>
              <a:gd name="T6" fmla="*/ 71 w 284"/>
              <a:gd name="T7" fmla="*/ 50 h 194"/>
              <a:gd name="T8" fmla="*/ 0 w 284"/>
              <a:gd name="T9" fmla="*/ 97 h 194"/>
              <a:gd name="T10" fmla="*/ 40 w 284"/>
              <a:gd name="T11" fmla="*/ 97 h 194"/>
              <a:gd name="T12" fmla="*/ 40 w 284"/>
              <a:gd name="T13" fmla="*/ 194 h 194"/>
              <a:gd name="T14" fmla="*/ 241 w 284"/>
              <a:gd name="T15" fmla="*/ 194 h 194"/>
              <a:gd name="T16" fmla="*/ 241 w 284"/>
              <a:gd name="T17" fmla="*/ 97 h 194"/>
              <a:gd name="T18" fmla="*/ 284 w 284"/>
              <a:gd name="T19" fmla="*/ 97 h 19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84" h="194">
                <a:moveTo>
                  <a:pt x="284" y="97"/>
                </a:moveTo>
                <a:lnTo>
                  <a:pt x="213" y="50"/>
                </a:lnTo>
                <a:lnTo>
                  <a:pt x="142" y="0"/>
                </a:lnTo>
                <a:lnTo>
                  <a:pt x="71" y="50"/>
                </a:lnTo>
                <a:lnTo>
                  <a:pt x="0" y="97"/>
                </a:lnTo>
                <a:lnTo>
                  <a:pt x="40" y="97"/>
                </a:lnTo>
                <a:lnTo>
                  <a:pt x="40" y="194"/>
                </a:lnTo>
                <a:lnTo>
                  <a:pt x="241" y="194"/>
                </a:lnTo>
                <a:lnTo>
                  <a:pt x="241" y="97"/>
                </a:lnTo>
                <a:lnTo>
                  <a:pt x="284" y="97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6" name="Oval 8"/>
          <p:cNvSpPr>
            <a:spLocks noChangeArrowheads="1"/>
          </p:cNvSpPr>
          <p:nvPr/>
        </p:nvSpPr>
        <p:spPr bwMode="auto">
          <a:xfrm>
            <a:off x="1708100" y="2086415"/>
            <a:ext cx="1840163" cy="1833732"/>
          </a:xfrm>
          <a:prstGeom prst="ellipse">
            <a:avLst/>
          </a:prstGeom>
          <a:solidFill>
            <a:srgbClr val="404040"/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添加标题</a:t>
            </a:r>
          </a:p>
        </p:txBody>
      </p:sp>
      <p:sp>
        <p:nvSpPr>
          <p:cNvPr id="7" name="Oval 9"/>
          <p:cNvSpPr>
            <a:spLocks noChangeArrowheads="1"/>
          </p:cNvSpPr>
          <p:nvPr/>
        </p:nvSpPr>
        <p:spPr bwMode="auto">
          <a:xfrm>
            <a:off x="3076609" y="1993478"/>
            <a:ext cx="2286805" cy="2280548"/>
          </a:xfrm>
          <a:prstGeom prst="ellipse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zh-CN" altLang="en-US" sz="2400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添加标题</a:t>
            </a:r>
          </a:p>
        </p:txBody>
      </p:sp>
      <p:sp>
        <p:nvSpPr>
          <p:cNvPr id="8" name="Freeform 15"/>
          <p:cNvSpPr/>
          <p:nvPr/>
        </p:nvSpPr>
        <p:spPr bwMode="auto">
          <a:xfrm>
            <a:off x="7372505" y="3309063"/>
            <a:ext cx="1014771" cy="1094084"/>
          </a:xfrm>
          <a:custGeom>
            <a:gdLst>
              <a:gd name="T0" fmla="*/ 283 w 283"/>
              <a:gd name="T1" fmla="*/ 97 h 305"/>
              <a:gd name="T2" fmla="*/ 213 w 283"/>
              <a:gd name="T3" fmla="*/ 49 h 305"/>
              <a:gd name="T4" fmla="*/ 142 w 283"/>
              <a:gd name="T5" fmla="*/ 0 h 305"/>
              <a:gd name="T6" fmla="*/ 71 w 283"/>
              <a:gd name="T7" fmla="*/ 49 h 305"/>
              <a:gd name="T8" fmla="*/ 0 w 283"/>
              <a:gd name="T9" fmla="*/ 97 h 305"/>
              <a:gd name="T10" fmla="*/ 41 w 283"/>
              <a:gd name="T11" fmla="*/ 97 h 305"/>
              <a:gd name="T12" fmla="*/ 41 w 283"/>
              <a:gd name="T13" fmla="*/ 305 h 305"/>
              <a:gd name="T14" fmla="*/ 241 w 283"/>
              <a:gd name="T15" fmla="*/ 305 h 305"/>
              <a:gd name="T16" fmla="*/ 241 w 283"/>
              <a:gd name="T17" fmla="*/ 97 h 305"/>
              <a:gd name="T18" fmla="*/ 283 w 283"/>
              <a:gd name="T19" fmla="*/ 97 h 30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</a:cxnLst>
            <a:rect l="0" t="0" r="r" b="b"/>
            <a:pathLst>
              <a:path w="283" h="305">
                <a:moveTo>
                  <a:pt x="283" y="97"/>
                </a:moveTo>
                <a:lnTo>
                  <a:pt x="213" y="49"/>
                </a:lnTo>
                <a:lnTo>
                  <a:pt x="142" y="0"/>
                </a:lnTo>
                <a:lnTo>
                  <a:pt x="71" y="49"/>
                </a:lnTo>
                <a:lnTo>
                  <a:pt x="0" y="97"/>
                </a:lnTo>
                <a:lnTo>
                  <a:pt x="41" y="97"/>
                </a:lnTo>
                <a:lnTo>
                  <a:pt x="41" y="305"/>
                </a:lnTo>
                <a:lnTo>
                  <a:pt x="241" y="305"/>
                </a:lnTo>
                <a:lnTo>
                  <a:pt x="241" y="97"/>
                </a:lnTo>
                <a:lnTo>
                  <a:pt x="283" y="97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  <a:effectLst/>
        </p:spPr>
        <p:txBody>
          <a:bodyPr vert="horz" wrap="square" lIns="91440" tIns="45720" rIns="91440" bIns="45720" numCol="1" anchor="t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9" name="TextBox 14"/>
          <p:cNvSpPr txBox="1"/>
          <p:nvPr/>
        </p:nvSpPr>
        <p:spPr>
          <a:xfrm>
            <a:off x="6147978" y="3222913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20%</a:t>
            </a:r>
            <a:endParaRPr lang="zh-CN" altLang="en-US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10" name="TextBox 18"/>
          <p:cNvSpPr txBox="1"/>
          <p:nvPr/>
        </p:nvSpPr>
        <p:spPr>
          <a:xfrm>
            <a:off x="7449324" y="2727245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50%</a:t>
            </a:r>
            <a:endParaRPr lang="zh-CN" altLang="en-US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11" name="TextBox 19"/>
          <p:cNvSpPr txBox="1"/>
          <p:nvPr/>
        </p:nvSpPr>
        <p:spPr>
          <a:xfrm>
            <a:off x="8739697" y="2134876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black">
                    <a:lumMod val="65000"/>
                    <a:lumOff val="35000"/>
                  </a:prstClr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80%</a:t>
            </a:r>
            <a:endParaRPr lang="zh-CN" altLang="en-US">
              <a:solidFill>
                <a:prstClr val="black">
                  <a:lumMod val="65000"/>
                  <a:lumOff val="35000"/>
                </a:prstClr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cxnSp>
        <p:nvCxnSpPr>
          <p:cNvPr id="12" name="直接连接符 11"/>
          <p:cNvCxnSpPr/>
          <p:nvPr/>
        </p:nvCxnSpPr>
        <p:spPr>
          <a:xfrm>
            <a:off x="3312664" y="3385851"/>
            <a:ext cx="2399796" cy="1017296"/>
          </a:xfrm>
          <a:prstGeom prst="line">
            <a:avLst/>
          </a:prstGeom>
          <a:noFill/>
          <a:ln w="6350" cap="flat" cmpd="sng" algn="ctr">
            <a:solidFill>
              <a:srgbClr val="5E5E5E"/>
            </a:solidFill>
            <a:prstDash val="solid"/>
            <a:miter lim="800000"/>
            <a:headEnd type="triangle" w="med" len="med"/>
            <a:tailEnd type="none" w="med" len="med"/>
          </a:ln>
          <a:effectLst/>
        </p:spPr>
      </p:cxnSp>
      <p:cxnSp>
        <p:nvCxnSpPr>
          <p:cNvPr id="13" name="直接连接符 12"/>
          <p:cNvCxnSpPr/>
          <p:nvPr/>
        </p:nvCxnSpPr>
        <p:spPr>
          <a:xfrm>
            <a:off x="5712458" y="4403147"/>
            <a:ext cx="4251323" cy="0"/>
          </a:xfrm>
          <a:prstGeom prst="line">
            <a:avLst/>
          </a:prstGeom>
          <a:noFill/>
          <a:ln w="6350" cap="flat" cmpd="sng" algn="ctr">
            <a:solidFill>
              <a:srgbClr val="5E5E5E"/>
            </a:solidFill>
            <a:prstDash val="solid"/>
            <a:miter lim="800000"/>
            <a:headEnd type="none" w="med" len="med"/>
            <a:tailEnd type="triangle" w="med" len="med"/>
          </a:ln>
          <a:effectLst/>
        </p:spPr>
      </p:cxnSp>
      <p:sp>
        <p:nvSpPr>
          <p:cNvPr id="14" name="Oval 10"/>
          <p:cNvSpPr>
            <a:spLocks noChangeArrowheads="1"/>
          </p:cNvSpPr>
          <p:nvPr/>
        </p:nvSpPr>
        <p:spPr bwMode="auto">
          <a:xfrm>
            <a:off x="2283374" y="3212394"/>
            <a:ext cx="1915199" cy="1923095"/>
          </a:xfrm>
          <a:prstGeom prst="ellipse">
            <a:avLst/>
          </a:prstGeom>
          <a:solidFill>
            <a:srgbClr val="0D72C0">
              <a:alpha val="97000"/>
            </a:srgbClr>
          </a:solidFill>
          <a:ln>
            <a:noFill/>
          </a:ln>
        </p:spPr>
        <p:txBody>
          <a:bodyPr vert="horz" wrap="square" lIns="91440" tIns="45720" rIns="91440" bIns="45720" numCol="1" anchor="ctr" anchorCtr="0" compatLnSpc="1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 sz="2000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21" name="TextBox 14"/>
          <p:cNvSpPr txBox="1"/>
          <p:nvPr/>
        </p:nvSpPr>
        <p:spPr>
          <a:xfrm>
            <a:off x="2073952" y="2718769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white"/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20%</a:t>
            </a:r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22" name="TextBox 14"/>
          <p:cNvSpPr txBox="1"/>
          <p:nvPr/>
        </p:nvSpPr>
        <p:spPr>
          <a:xfrm>
            <a:off x="3862711" y="2853780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white"/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20%</a:t>
            </a:r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23" name="TextBox 14"/>
          <p:cNvSpPr txBox="1"/>
          <p:nvPr/>
        </p:nvSpPr>
        <p:spPr>
          <a:xfrm>
            <a:off x="2820861" y="4125984"/>
            <a:ext cx="861133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2800" smtClean="0">
                <a:solidFill>
                  <a:prstClr val="white"/>
                </a:solidFill>
                <a:latin typeface="Century Gothic" panose="020b0502020202020204" pitchFamily="34" charset="0"/>
                <a:cs typeface="Arial" pitchFamily="34" charset="0"/>
                <a:sym typeface="Century Gothic" panose="020b0502020202020204" pitchFamily="34" charset="0"/>
              </a:rPr>
              <a:t>20%</a:t>
            </a:r>
            <a:endParaRPr lang="zh-CN" altLang="en-US">
              <a:solidFill>
                <a:prstClr val="white"/>
              </a:solidFill>
              <a:latin typeface="Century Gothic" panose="020b0502020202020204" pitchFamily="34" charset="0"/>
              <a:cs typeface="Arial" pitchFamily="34" charset="0"/>
              <a:sym typeface="Century Gothic" panose="020b0502020202020204" pitchFamily="34" charset="0"/>
            </a:endParaRPr>
          </a:p>
        </p:txBody>
      </p:sp>
      <p:sp>
        <p:nvSpPr>
          <p:cNvPr id="24" name="矩形 23"/>
          <p:cNvSpPr/>
          <p:nvPr/>
        </p:nvSpPr>
        <p:spPr>
          <a:xfrm>
            <a:off x="2670378" y="3746133"/>
            <a:ext cx="1107996" cy="369332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添加标题</a:t>
            </a:r>
          </a:p>
        </p:txBody>
      </p:sp>
      <p:sp>
        <p:nvSpPr>
          <p:cNvPr id="25" name="TextBox 42">
            <a:extLst>
              <a:ext uri="{FF2B5EF4-FFF2-40B4-BE49-F238E27FC236}">
                <a16:creationId xmlns="" xmlns:a16="http://schemas.microsoft.com/office/drawing/2014/main" id="{36587935-6E2B-4EAC-8705-769929633658}"/>
              </a:ext>
            </a:extLst>
          </p:cNvPr>
          <p:cNvSpPr txBox="1"/>
          <p:nvPr/>
        </p:nvSpPr>
        <p:spPr>
          <a:xfrm>
            <a:off x="1244212" y="193421"/>
            <a:ext cx="4276024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srgbClr val="2B2E30"/>
                </a:solidFill>
              </a:rPr>
              <a:t>关键</a:t>
            </a:r>
            <a:r>
              <a:rPr lang="zh-CN" altLang="en-US" sz="2799" smtClean="0">
                <a:solidFill>
                  <a:srgbClr val="2B2E30"/>
                </a:solidFill>
              </a:rPr>
              <a:t>指标明显提升</a:t>
            </a:r>
            <a:endParaRPr lang="zh-CN" altLang="en-US" sz="2799">
              <a:solidFill>
                <a:srgbClr val="2B2E30"/>
              </a:solidFill>
            </a:endParaRPr>
          </a:p>
        </p:txBody>
      </p:sp>
      <p:grpSp>
        <p:nvGrpSpPr>
          <p:cNvPr id="26" name="组合 25">
            <a:extLst>
              <a:ext uri="{FF2B5EF4-FFF2-40B4-BE49-F238E27FC236}">
                <a16:creationId xmlns="" xmlns:a16="http://schemas.microsoft.com/office/drawing/2014/main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27" name="Rectangle 7">
              <a:extLst>
                <a:ext uri="{FF2B5EF4-FFF2-40B4-BE49-F238E27FC236}">
                  <a16:creationId xmlns="" xmlns:a16="http://schemas.microsoft.com/office/drawing/2014/main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  <p:sp>
          <p:nvSpPr>
            <p:cNvPr id="28" name="Freeform 8">
              <a:extLst>
                <a:ext uri="{FF2B5EF4-FFF2-40B4-BE49-F238E27FC236}">
                  <a16:creationId xmlns="" xmlns:a16="http://schemas.microsoft.com/office/drawing/2014/main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</p:grpSp>
      <p:sp>
        <p:nvSpPr>
          <p:cNvPr id="29" name="矩形 28">
            <a:extLst>
              <a:ext uri="{FF2B5EF4-FFF2-40B4-BE49-F238E27FC236}">
                <a16:creationId xmlns="" xmlns:a16="http://schemas.microsoft.com/office/drawing/2014/main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rgbClr val="FFFFFF"/>
                </a:solidFill>
                <a:latin typeface="微软雅黑"/>
              </a:rPr>
              <a:t>1.3</a:t>
            </a:r>
            <a:endParaRPr lang="zh-CN" altLang="en-US" sz="2399">
              <a:solidFill>
                <a:srgbClr val="FFFFFF"/>
              </a:solidFill>
              <a:latin typeface="微软雅黑"/>
            </a:endParaRPr>
          </a:p>
        </p:txBody>
      </p:sp>
      <p:sp>
        <p:nvSpPr>
          <p:cNvPr id="32" name="矩形 31"/>
          <p:cNvSpPr/>
          <p:nvPr/>
        </p:nvSpPr>
        <p:spPr>
          <a:xfrm>
            <a:off x="4528257" y="4769373"/>
            <a:ext cx="1354261" cy="492402"/>
          </a:xfrm>
          <a:prstGeom prst="rect">
            <a:avLst/>
          </a:prstGeom>
        </p:spPr>
        <p:txBody>
          <a:bodyPr wrap="square" lIns="91397" tIns="45700" rIns="91397" bIns="457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+mn-ea"/>
                <a:cs typeface="+mn-ea"/>
                <a:sym typeface="+mn-lt"/>
              </a:rPr>
              <a:t>输入标题</a:t>
            </a:r>
            <a:endParaRPr lang="en-US" altLang="zh-CN" sz="2000" b="1">
              <a:latin typeface="+mn-ea"/>
              <a:cs typeface="+mn-ea"/>
              <a:sym typeface="+mn-lt"/>
            </a:endParaRPr>
          </a:p>
        </p:txBody>
      </p:sp>
      <p:sp>
        <p:nvSpPr>
          <p:cNvPr id="33" name="矩形 47"/>
          <p:cNvSpPr>
            <a:spLocks noChangeArrowheads="1"/>
          </p:cNvSpPr>
          <p:nvPr/>
        </p:nvSpPr>
        <p:spPr bwMode="auto">
          <a:xfrm>
            <a:off x="3743916" y="5209549"/>
            <a:ext cx="3172274" cy="65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397" tIns="45700" rIns="91397" bIns="457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400">
                <a:latin typeface="+mn-ea"/>
                <a:ea typeface="+mn-ea"/>
                <a:cs typeface="+mn-ea"/>
                <a:sym typeface="+mn-lt"/>
              </a:rPr>
              <a:t>在此录入上述图表的综合描述说明，在此录入上述图表的综合描述说明</a:t>
            </a:r>
            <a:r>
              <a:rPr lang="zh-CN" altLang="en-US" sz="1400" smtClean="0">
                <a:latin typeface="+mn-ea"/>
                <a:ea typeface="+mn-ea"/>
                <a:cs typeface="+mn-ea"/>
                <a:sym typeface="+mn-lt"/>
              </a:rPr>
              <a:t>。</a:t>
            </a:r>
            <a:endParaRPr lang="zh-CN" altLang="en-US" sz="1400"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8498853" y="4773571"/>
            <a:ext cx="1354261" cy="492402"/>
          </a:xfrm>
          <a:prstGeom prst="rect">
            <a:avLst/>
          </a:prstGeom>
        </p:spPr>
        <p:txBody>
          <a:bodyPr wrap="square" lIns="91397" tIns="45700" rIns="91397" bIns="457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b="1">
                <a:latin typeface="+mn-ea"/>
                <a:cs typeface="+mn-ea"/>
                <a:sym typeface="+mn-lt"/>
              </a:rPr>
              <a:t>输入标题</a:t>
            </a:r>
            <a:endParaRPr lang="en-US" altLang="zh-CN" sz="2000" b="1">
              <a:latin typeface="+mn-ea"/>
              <a:cs typeface="+mn-ea"/>
              <a:sym typeface="+mn-lt"/>
            </a:endParaRPr>
          </a:p>
        </p:txBody>
      </p:sp>
      <p:sp>
        <p:nvSpPr>
          <p:cNvPr id="35" name="矩形 47"/>
          <p:cNvSpPr>
            <a:spLocks noChangeArrowheads="1"/>
          </p:cNvSpPr>
          <p:nvPr/>
        </p:nvSpPr>
        <p:spPr bwMode="auto">
          <a:xfrm>
            <a:off x="7714512" y="5213747"/>
            <a:ext cx="3172274" cy="65244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397" tIns="45700" rIns="91397" bIns="4570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30000"/>
              </a:lnSpc>
              <a:spcBef>
                <a:spcPct val="0"/>
              </a:spcBef>
              <a:buFont typeface="Arial" pitchFamily="34" charset="0"/>
              <a:buNone/>
            </a:pPr>
            <a:r>
              <a:rPr lang="zh-CN" altLang="en-US" sz="1400">
                <a:latin typeface="+mn-ea"/>
                <a:ea typeface="+mn-ea"/>
                <a:cs typeface="+mn-ea"/>
                <a:sym typeface="+mn-lt"/>
              </a:rPr>
              <a:t>在此录入上述图表的综合描述说明，在此录入上述图表的综合描述说明</a:t>
            </a:r>
            <a:r>
              <a:rPr lang="zh-CN" altLang="en-US" sz="1400" smtClean="0">
                <a:latin typeface="+mn-ea"/>
                <a:ea typeface="+mn-ea"/>
                <a:cs typeface="+mn-ea"/>
                <a:sym typeface="+mn-lt"/>
              </a:rPr>
              <a:t>。</a:t>
            </a:r>
            <a:endParaRPr lang="zh-CN" altLang="en-US" sz="1400">
              <a:latin typeface="+mn-ea"/>
              <a:ea typeface="+mn-ea"/>
              <a:cs typeface="+mn-ea"/>
              <a:sym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982596431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5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0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42" presetClass="entr" presetSubtype="0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81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3" dur="4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 nodeType="afterGroup">
                            <p:stCondLst>
                              <p:cond delay="1400"/>
                            </p:stCondLst>
                            <p:childTnLst>
                              <p:par>
                                <p:cTn id="85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7" dur="4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 nodeType="afterGroup">
                            <p:stCondLst>
                              <p:cond delay="1800"/>
                            </p:stCondLst>
                            <p:childTnLst>
                              <p:par>
                                <p:cTn id="89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4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 nodeType="afterGroup">
                            <p:stCondLst>
                              <p:cond delay="2200"/>
                            </p:stCondLst>
                            <p:childTnLst>
                              <p:par>
                                <p:cTn id="93" presetID="22" presetClass="entr" presetSubtype="8" dur="4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5" dur="4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4" grpId="0"/>
      <p:bldP spid="21" grpId="0"/>
      <p:bldP spid="22" grpId="0"/>
      <p:bldP spid="23" grpId="0"/>
      <p:bldP spid="24" grpId="0"/>
      <p:bldP spid="32" grpId="0"/>
      <p:bldP spid="33" grpId="0"/>
      <p:bldP spid="34" grpId="0"/>
      <p:bldP spid="3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32" name="组合 31"/>
          <p:cNvGrpSpPr/>
          <p:nvPr/>
        </p:nvGrpSpPr>
        <p:grpSpPr>
          <a:xfrm rot="2700000">
            <a:off x="1366382" y="3301144"/>
            <a:ext cx="1072402" cy="1072228"/>
            <a:chOff x="1322942" y="3266694"/>
            <a:chExt cx="1128598" cy="1128417"/>
          </a:xfrm>
        </p:grpSpPr>
        <p:sp>
          <p:nvSpPr>
            <p:cNvPr id="33" name="椭圆 32"/>
            <p:cNvSpPr/>
            <p:nvPr/>
          </p:nvSpPr>
          <p:spPr>
            <a:xfrm>
              <a:off x="1322942" y="3266694"/>
              <a:ext cx="1128598" cy="1128417"/>
            </a:xfrm>
            <a:prstGeom prst="roundRect">
              <a:avLst/>
            </a:prstGeom>
            <a:solidFill>
              <a:srgbClr val="D9D9D9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34" name="椭圆 33"/>
            <p:cNvSpPr/>
            <p:nvPr/>
          </p:nvSpPr>
          <p:spPr>
            <a:xfrm>
              <a:off x="1448294" y="3392022"/>
              <a:ext cx="877895" cy="877754"/>
            </a:xfrm>
            <a:prstGeom prst="roundRect">
              <a:avLst/>
            </a:prstGeom>
            <a:solidFill>
              <a:srgbClr val="0D72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41" name="TextBox 97"/>
            <p:cNvSpPr txBox="1"/>
            <p:nvPr/>
          </p:nvSpPr>
          <p:spPr>
            <a:xfrm rot="18900000">
              <a:off x="1459561" y="3517862"/>
              <a:ext cx="910850" cy="551184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6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42" name="组合 41"/>
          <p:cNvGrpSpPr/>
          <p:nvPr/>
        </p:nvGrpSpPr>
        <p:grpSpPr>
          <a:xfrm rot="2700000">
            <a:off x="2851436" y="3482442"/>
            <a:ext cx="878020" cy="811508"/>
            <a:chOff x="2774223" y="3418862"/>
            <a:chExt cx="924033" cy="854036"/>
          </a:xfrm>
        </p:grpSpPr>
        <p:sp>
          <p:nvSpPr>
            <p:cNvPr id="43" name="椭圆 42"/>
            <p:cNvSpPr/>
            <p:nvPr/>
          </p:nvSpPr>
          <p:spPr>
            <a:xfrm>
              <a:off x="2790109" y="3418862"/>
              <a:ext cx="854174" cy="854036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44" name="椭圆 43"/>
            <p:cNvSpPr/>
            <p:nvPr/>
          </p:nvSpPr>
          <p:spPr>
            <a:xfrm>
              <a:off x="2884980" y="3513716"/>
              <a:ext cx="664430" cy="664323"/>
            </a:xfrm>
            <a:prstGeom prst="roundRect">
              <a:avLst/>
            </a:prstGeom>
            <a:solidFill>
              <a:srgbClr val="4040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45" name="TextBox 104"/>
            <p:cNvSpPr txBox="1"/>
            <p:nvPr/>
          </p:nvSpPr>
          <p:spPr>
            <a:xfrm rot="18900000">
              <a:off x="2774223" y="3544560"/>
              <a:ext cx="924033" cy="551185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7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46" name="组合 45"/>
          <p:cNvGrpSpPr/>
          <p:nvPr/>
        </p:nvGrpSpPr>
        <p:grpSpPr>
          <a:xfrm rot="2700000">
            <a:off x="4018493" y="3305770"/>
            <a:ext cx="1087160" cy="1086985"/>
            <a:chOff x="3983066" y="3273900"/>
            <a:chExt cx="1144135" cy="1143950"/>
          </a:xfrm>
          <a:solidFill>
            <a:srgbClr val="0D72C0"/>
          </a:solidFill>
        </p:grpSpPr>
        <p:sp>
          <p:nvSpPr>
            <p:cNvPr id="47" name="椭圆 46"/>
            <p:cNvSpPr/>
            <p:nvPr/>
          </p:nvSpPr>
          <p:spPr>
            <a:xfrm>
              <a:off x="3983066" y="3273900"/>
              <a:ext cx="1144135" cy="1143950"/>
            </a:xfrm>
            <a:prstGeom prst="round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48" name="椭圆 47"/>
            <p:cNvSpPr/>
            <p:nvPr/>
          </p:nvSpPr>
          <p:spPr>
            <a:xfrm>
              <a:off x="4110142" y="3400954"/>
              <a:ext cx="889980" cy="889837"/>
            </a:xfrm>
            <a:prstGeom prst="roundRect">
              <a:avLst/>
            </a:prstGeom>
            <a:grpFill/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49" name="TextBox 111"/>
            <p:cNvSpPr txBox="1"/>
            <p:nvPr/>
          </p:nvSpPr>
          <p:spPr>
            <a:xfrm rot="18900000">
              <a:off x="4078425" y="3529829"/>
              <a:ext cx="984967" cy="551185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8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50" name="组合 49"/>
          <p:cNvGrpSpPr/>
          <p:nvPr/>
        </p:nvGrpSpPr>
        <p:grpSpPr>
          <a:xfrm rot="2700000">
            <a:off x="5535876" y="3472872"/>
            <a:ext cx="894393" cy="839197"/>
            <a:chOff x="5466387" y="3404288"/>
            <a:chExt cx="941264" cy="883176"/>
          </a:xfrm>
        </p:grpSpPr>
        <p:sp>
          <p:nvSpPr>
            <p:cNvPr id="51" name="椭圆 50"/>
            <p:cNvSpPr/>
            <p:nvPr/>
          </p:nvSpPr>
          <p:spPr>
            <a:xfrm>
              <a:off x="5466387" y="3404288"/>
              <a:ext cx="883317" cy="883176"/>
            </a:xfrm>
            <a:prstGeom prst="roundRect">
              <a:avLst/>
            </a:prstGeom>
            <a:solidFill>
              <a:schemeClr val="bg1">
                <a:lumMod val="8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52" name="椭圆 51"/>
            <p:cNvSpPr/>
            <p:nvPr/>
          </p:nvSpPr>
          <p:spPr>
            <a:xfrm>
              <a:off x="5564495" y="3502378"/>
              <a:ext cx="687100" cy="686990"/>
            </a:xfrm>
            <a:prstGeom prst="roundRect">
              <a:avLst/>
            </a:prstGeom>
            <a:solidFill>
              <a:srgbClr val="4040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53" name="TextBox 118"/>
            <p:cNvSpPr txBox="1"/>
            <p:nvPr/>
          </p:nvSpPr>
          <p:spPr>
            <a:xfrm rot="18900000">
              <a:off x="5475733" y="3531436"/>
              <a:ext cx="931918" cy="551185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9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54" name="组合 53"/>
          <p:cNvGrpSpPr/>
          <p:nvPr/>
        </p:nvGrpSpPr>
        <p:grpSpPr>
          <a:xfrm rot="2700000">
            <a:off x="6667777" y="3421794"/>
            <a:ext cx="958577" cy="839198"/>
            <a:chOff x="6640468" y="3404290"/>
            <a:chExt cx="1008810" cy="883176"/>
          </a:xfrm>
        </p:grpSpPr>
        <p:sp>
          <p:nvSpPr>
            <p:cNvPr id="55" name="椭圆 54"/>
            <p:cNvSpPr/>
            <p:nvPr/>
          </p:nvSpPr>
          <p:spPr>
            <a:xfrm>
              <a:off x="6685274" y="3404290"/>
              <a:ext cx="883319" cy="883176"/>
            </a:xfrm>
            <a:prstGeom prst="round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56" name="椭圆 55"/>
            <p:cNvSpPr/>
            <p:nvPr/>
          </p:nvSpPr>
          <p:spPr>
            <a:xfrm>
              <a:off x="6783383" y="3502380"/>
              <a:ext cx="687102" cy="686990"/>
            </a:xfrm>
            <a:prstGeom prst="roundRect">
              <a:avLst/>
            </a:prstGeom>
            <a:solidFill>
              <a:srgbClr val="0D72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57" name="TextBox 125"/>
            <p:cNvSpPr txBox="1"/>
            <p:nvPr/>
          </p:nvSpPr>
          <p:spPr>
            <a:xfrm rot="18900000">
              <a:off x="6640468" y="3565682"/>
              <a:ext cx="1008810" cy="503327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600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10</a:t>
              </a:r>
              <a:r>
                <a:rPr lang="zh-CN" altLang="en-US" sz="1600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58" name="组合 57"/>
          <p:cNvGrpSpPr/>
          <p:nvPr/>
        </p:nvGrpSpPr>
        <p:grpSpPr>
          <a:xfrm rot="2700000">
            <a:off x="7939095" y="3294883"/>
            <a:ext cx="1134275" cy="1117577"/>
            <a:chOff x="7908227" y="3257806"/>
            <a:chExt cx="1193717" cy="1176144"/>
          </a:xfrm>
        </p:grpSpPr>
        <p:sp>
          <p:nvSpPr>
            <p:cNvPr id="59" name="椭圆 58"/>
            <p:cNvSpPr/>
            <p:nvPr/>
          </p:nvSpPr>
          <p:spPr>
            <a:xfrm>
              <a:off x="7908227" y="3257806"/>
              <a:ext cx="1176332" cy="1176144"/>
            </a:xfrm>
            <a:prstGeom prst="round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60" name="椭圆 59"/>
            <p:cNvSpPr/>
            <p:nvPr/>
          </p:nvSpPr>
          <p:spPr>
            <a:xfrm>
              <a:off x="8038880" y="3388435"/>
              <a:ext cx="915026" cy="914879"/>
            </a:xfrm>
            <a:prstGeom prst="roundRect">
              <a:avLst/>
            </a:prstGeom>
            <a:solidFill>
              <a:srgbClr val="40404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61" name="TextBox 132"/>
            <p:cNvSpPr txBox="1"/>
            <p:nvPr/>
          </p:nvSpPr>
          <p:spPr>
            <a:xfrm rot="18900000">
              <a:off x="7976521" y="3540313"/>
              <a:ext cx="1125423" cy="551185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11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62" name="组合 61"/>
          <p:cNvGrpSpPr/>
          <p:nvPr/>
        </p:nvGrpSpPr>
        <p:grpSpPr>
          <a:xfrm rot="2700000">
            <a:off x="9473982" y="3085895"/>
            <a:ext cx="1520202" cy="1519960"/>
            <a:chOff x="9434148" y="3046068"/>
            <a:chExt cx="1599870" cy="1599614"/>
          </a:xfrm>
        </p:grpSpPr>
        <p:sp>
          <p:nvSpPr>
            <p:cNvPr id="63" name="椭圆 62"/>
            <p:cNvSpPr/>
            <p:nvPr/>
          </p:nvSpPr>
          <p:spPr>
            <a:xfrm>
              <a:off x="9434148" y="3046068"/>
              <a:ext cx="1599870" cy="1599614"/>
            </a:xfrm>
            <a:prstGeom prst="roundRect">
              <a:avLst/>
            </a:prstGeom>
            <a:solidFill>
              <a:srgbClr val="D9D9D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64" name="椭圆 63"/>
            <p:cNvSpPr/>
            <p:nvPr/>
          </p:nvSpPr>
          <p:spPr>
            <a:xfrm>
              <a:off x="9611841" y="3223731"/>
              <a:ext cx="1244480" cy="1244281"/>
            </a:xfrm>
            <a:prstGeom prst="roundRect">
              <a:avLst/>
            </a:prstGeom>
            <a:solidFill>
              <a:srgbClr val="0D72C0"/>
            </a:solidFill>
            <a:ln>
              <a:noFill/>
            </a:ln>
            <a:effectLst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 sz="1867">
                <a:latin typeface="Century Gothic" panose="020b0502020202020204" pitchFamily="34" charset="0"/>
                <a:ea typeface="微软雅黑" pitchFamily="34" charset="-122"/>
                <a:sym typeface="Century Gothic" panose="020b0502020202020204" pitchFamily="34" charset="0"/>
              </a:endParaRPr>
            </a:p>
          </p:txBody>
        </p:sp>
        <p:sp>
          <p:nvSpPr>
            <p:cNvPr id="65" name="TextBox 139"/>
            <p:cNvSpPr txBox="1"/>
            <p:nvPr/>
          </p:nvSpPr>
          <p:spPr>
            <a:xfrm rot="18900000">
              <a:off x="9755774" y="3569601"/>
              <a:ext cx="1064489" cy="551185"/>
            </a:xfrm>
            <a:prstGeom prst="roundRect">
              <a:avLst/>
            </a:prstGeom>
            <a:noFill/>
          </p:spPr>
          <p:txBody>
            <a:bodyPr wrap="square" lIns="184256" tIns="92128" rIns="184256" bIns="92128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zh-CN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12</a:t>
              </a:r>
              <a:r>
                <a:rPr lang="zh-CN" altLang="en-US" sz="1867">
                  <a:solidFill>
                    <a:schemeClr val="bg1"/>
                  </a:solidFill>
                  <a:latin typeface="Century Gothic" panose="020b0502020202020204" pitchFamily="34" charset="0"/>
                  <a:ea typeface="微软雅黑" pitchFamily="34" charset="-122"/>
                  <a:sym typeface="Century Gothic" panose="020b0502020202020204" pitchFamily="34" charset="0"/>
                </a:rPr>
                <a:t>月</a:t>
              </a:r>
            </a:p>
          </p:txBody>
        </p:sp>
      </p:grpSp>
      <p:grpSp>
        <p:nvGrpSpPr>
          <p:cNvPr id="68" name="组合 67"/>
          <p:cNvGrpSpPr/>
          <p:nvPr/>
        </p:nvGrpSpPr>
        <p:grpSpPr>
          <a:xfrm>
            <a:off x="657340" y="1700808"/>
            <a:ext cx="2588797" cy="1456387"/>
            <a:chOff x="689131" y="1318791"/>
            <a:chExt cx="1631535" cy="1036935"/>
          </a:xfrm>
        </p:grpSpPr>
        <p:cxnSp>
          <p:nvCxnSpPr>
            <p:cNvPr id="69" name="直接连接符 68"/>
            <p:cNvCxnSpPr/>
            <p:nvPr/>
          </p:nvCxnSpPr>
          <p:spPr>
            <a:xfrm flipH="1" flipV="1">
              <a:off x="1481601" y="2139702"/>
              <a:ext cx="0" cy="216024"/>
            </a:xfrm>
            <a:prstGeom prst="line">
              <a:avLst/>
            </a:prstGeom>
            <a:ln>
              <a:solidFill>
                <a:schemeClr val="tx1">
                  <a:lumMod val="50000"/>
                  <a:lumOff val="50000"/>
                </a:schemeClr>
              </a:solidFill>
              <a:headEnd type="oval" w="sm" len="sm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0" name="TextBox 148"/>
            <p:cNvSpPr txBox="1"/>
            <p:nvPr/>
          </p:nvSpPr>
          <p:spPr>
            <a:xfrm>
              <a:off x="689131" y="1318791"/>
              <a:ext cx="1631535" cy="309299"/>
            </a:xfrm>
            <a:prstGeom prst="rect">
              <a:avLst/>
            </a:prstGeom>
            <a:noFill/>
          </p:spPr>
          <p:txBody>
            <a:bodyPr wrap="square" lIns="121908" tIns="0" rIns="121908" bIns="0" rtlCol="0" anchor="t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endParaRPr lang="zh-CN" altLang="en-US" sz="2133">
                <a:solidFill>
                  <a:schemeClr val="tx1">
                    <a:lumMod val="50000"/>
                    <a:lumOff val="50000"/>
                  </a:schemeClr>
                </a:solidFill>
                <a:latin typeface="Century Gothic" panose="020b0502020202020204" pitchFamily="34" charset="0"/>
                <a:ea typeface="微软雅黑" pitchFamily="34" charset="-122"/>
                <a:cs typeface="华文黑体" pitchFamily="2" charset="-122"/>
                <a:sym typeface="Century Gothic" panose="020b0502020202020204" pitchFamily="34" charset="0"/>
              </a:endParaRPr>
            </a:p>
          </p:txBody>
        </p:sp>
      </p:grpSp>
      <p:cxnSp>
        <p:nvCxnSpPr>
          <p:cNvPr id="74" name="直接连接符 73"/>
          <p:cNvCxnSpPr/>
          <p:nvPr/>
        </p:nvCxnSpPr>
        <p:spPr>
          <a:xfrm flipH="1" flipV="1">
            <a:off x="4595802" y="2728567"/>
            <a:ext cx="0" cy="341442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9" name="直接连接符 78"/>
          <p:cNvCxnSpPr/>
          <p:nvPr/>
        </p:nvCxnSpPr>
        <p:spPr>
          <a:xfrm flipH="1" flipV="1">
            <a:off x="7071984" y="2803126"/>
            <a:ext cx="0" cy="371761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直接连接符 88"/>
          <p:cNvCxnSpPr/>
          <p:nvPr/>
        </p:nvCxnSpPr>
        <p:spPr>
          <a:xfrm flipH="1">
            <a:off x="3246137" y="4595500"/>
            <a:ext cx="0" cy="289965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4" name="直接连接符 93"/>
          <p:cNvCxnSpPr/>
          <p:nvPr/>
        </p:nvCxnSpPr>
        <p:spPr>
          <a:xfrm flipH="1">
            <a:off x="6001521" y="4595500"/>
            <a:ext cx="0" cy="289965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9" name="直接连接符 98"/>
          <p:cNvCxnSpPr/>
          <p:nvPr/>
        </p:nvCxnSpPr>
        <p:spPr>
          <a:xfrm flipH="1">
            <a:off x="8459425" y="4638142"/>
            <a:ext cx="0" cy="289965"/>
          </a:xfrm>
          <a:prstGeom prst="line">
            <a:avLst/>
          </a:prstGeom>
          <a:ln>
            <a:solidFill>
              <a:schemeClr val="tx1">
                <a:lumMod val="50000"/>
                <a:lumOff val="50000"/>
              </a:schemeClr>
            </a:solidFill>
            <a:headEnd type="oval" w="sm" len="sm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矩形 121"/>
          <p:cNvSpPr/>
          <p:nvPr/>
        </p:nvSpPr>
        <p:spPr>
          <a:xfrm>
            <a:off x="2384362" y="4937416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23" name="矩形 122"/>
          <p:cNvSpPr/>
          <p:nvPr/>
        </p:nvSpPr>
        <p:spPr>
          <a:xfrm>
            <a:off x="2152197" y="5299053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24" name="矩形 123"/>
          <p:cNvSpPr/>
          <p:nvPr/>
        </p:nvSpPr>
        <p:spPr>
          <a:xfrm>
            <a:off x="5139746" y="4957742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25" name="矩形 124"/>
          <p:cNvSpPr/>
          <p:nvPr/>
        </p:nvSpPr>
        <p:spPr>
          <a:xfrm>
            <a:off x="4907581" y="5319379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26" name="矩形 125"/>
          <p:cNvSpPr/>
          <p:nvPr/>
        </p:nvSpPr>
        <p:spPr>
          <a:xfrm>
            <a:off x="7645525" y="4961347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27" name="矩形 126"/>
          <p:cNvSpPr/>
          <p:nvPr/>
        </p:nvSpPr>
        <p:spPr>
          <a:xfrm>
            <a:off x="7413360" y="5322984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28" name="矩形 127"/>
          <p:cNvSpPr/>
          <p:nvPr/>
        </p:nvSpPr>
        <p:spPr>
          <a:xfrm>
            <a:off x="1196251" y="1963644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29" name="矩形 128"/>
          <p:cNvSpPr/>
          <p:nvPr/>
        </p:nvSpPr>
        <p:spPr>
          <a:xfrm>
            <a:off x="964086" y="2325281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30" name="矩形 129"/>
          <p:cNvSpPr/>
          <p:nvPr/>
        </p:nvSpPr>
        <p:spPr>
          <a:xfrm>
            <a:off x="3778435" y="1879002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31" name="矩形 130"/>
          <p:cNvSpPr/>
          <p:nvPr/>
        </p:nvSpPr>
        <p:spPr>
          <a:xfrm>
            <a:off x="3546270" y="2240639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32" name="矩形 131"/>
          <p:cNvSpPr/>
          <p:nvPr/>
        </p:nvSpPr>
        <p:spPr>
          <a:xfrm>
            <a:off x="6264918" y="1891372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33" name="矩形 132"/>
          <p:cNvSpPr/>
          <p:nvPr/>
        </p:nvSpPr>
        <p:spPr>
          <a:xfrm>
            <a:off x="6032753" y="2253009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134" name="矩形 133"/>
          <p:cNvSpPr/>
          <p:nvPr/>
        </p:nvSpPr>
        <p:spPr>
          <a:xfrm>
            <a:off x="9290702" y="1879002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微软雅黑"/>
              </a:rPr>
              <a:t>输入标题文本</a:t>
            </a:r>
            <a:endParaRPr lang="en-US" altLang="zh-CN" sz="2000" b="1">
              <a:latin typeface="微软雅黑"/>
            </a:endParaRPr>
          </a:p>
        </p:txBody>
      </p:sp>
      <p:sp>
        <p:nvSpPr>
          <p:cNvPr id="135" name="矩形 134"/>
          <p:cNvSpPr/>
          <p:nvPr/>
        </p:nvSpPr>
        <p:spPr>
          <a:xfrm>
            <a:off x="9058537" y="2240639"/>
            <a:ext cx="2301843" cy="52322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1400">
                <a:latin typeface="时尚中黑简体"/>
              </a:rPr>
              <a:t>单击此处添加文字阐述，添加简短问题说明文字</a:t>
            </a:r>
            <a:endParaRPr lang="zh-CN" altLang="en-US"/>
          </a:p>
        </p:txBody>
      </p:sp>
      <p:sp>
        <p:nvSpPr>
          <p:cNvPr id="66" name="TextBox 42"/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srgbClr val="2B2E30"/>
                </a:solidFill>
              </a:rPr>
              <a:t>重点工作时间节点</a:t>
            </a:r>
          </a:p>
        </p:txBody>
      </p:sp>
      <p:grpSp>
        <p:nvGrpSpPr>
          <p:cNvPr id="67" name="组合 66">
            <a:extLst>
              <a:ext uri="{FF2B5EF4-FFF2-40B4-BE49-F238E27FC236}">
                <a16:creationId xmlns:a16="http://schemas.microsoft.com/office/drawing/2014/main" xmlns="" id="{B8E039BA-C201-46FE-833B-5F3C856A3DE9}"/>
              </a:ext>
            </a:extLst>
          </p:cNvPr>
          <p:cNvGrpSpPr/>
          <p:nvPr/>
        </p:nvGrpSpPr>
        <p:grpSpPr>
          <a:xfrm>
            <a:off x="436336" y="1785"/>
            <a:ext cx="728284" cy="682532"/>
            <a:chOff x="436563" y="0"/>
            <a:chExt cx="728663" cy="682887"/>
          </a:xfrm>
        </p:grpSpPr>
        <p:sp>
          <p:nvSpPr>
            <p:cNvPr id="71" name="Rectangle 7">
              <a:extLst>
                <a:ext uri="{FF2B5EF4-FFF2-40B4-BE49-F238E27FC236}">
                  <a16:creationId xmlns:a16="http://schemas.microsoft.com/office/drawing/2014/main" xmlns="" id="{E4DD7EF7-07B8-4055-A09D-1651BE311E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xmlns="" id="{01E1482F-70E5-4A0B-BC77-9AE40A2B0B68}"/>
                </a:ext>
              </a:extLst>
            </p:cNvPr>
            <p:cNvSpPr/>
            <p:nvPr/>
          </p:nvSpPr>
          <p:spPr bwMode="auto">
            <a:xfrm>
              <a:off x="454068" y="117446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</p:grpSp>
      <p:sp>
        <p:nvSpPr>
          <p:cNvPr id="73" name="矩形 72">
            <a:extLst>
              <a:ext uri="{FF2B5EF4-FFF2-40B4-BE49-F238E27FC236}">
                <a16:creationId xmlns="" xmlns:a16="http://schemas.microsoft.com/office/drawing/2014/main" id="{5C86ADA7-EF88-4E06-AACD-44E29589C3D5}"/>
              </a:ext>
            </a:extLst>
          </p:cNvPr>
          <p:cNvSpPr/>
          <p:nvPr/>
        </p:nvSpPr>
        <p:spPr>
          <a:xfrm>
            <a:off x="453832" y="165990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>
                <a:solidFill>
                  <a:srgbClr val="FFFFFF"/>
                </a:solidFill>
                <a:latin typeface="微软雅黑"/>
              </a:rPr>
              <a:t>1.4</a:t>
            </a:r>
            <a:endParaRPr lang="zh-CN" altLang="en-US" sz="2399">
              <a:solidFill>
                <a:srgbClr val="FFFFFF"/>
              </a:solidFill>
              <a:latin typeface="微软雅黑"/>
            </a:endParaRPr>
          </a:p>
        </p:txBody>
      </p:sp>
    </p:spTree>
    <p:extLst>
      <p:ext uri="{BB962C8B-B14F-4D97-AF65-F5344CB8AC3E}">
        <p14:creationId xmlns:p14="http://schemas.microsoft.com/office/powerpoint/2010/main" val="3275115314"/>
      </p:ext>
    </p:extLst>
  </p:cSld>
  <p:clrMapOvr>
    <a:masterClrMapping/>
  </p:clrMapOvr>
  <p:transition spd="slow" advClick="0" advTm="0">
    <p:wip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dur="1500" fill="hold" nodeType="withEffect">
                                  <p:stCondLst>
                                    <p:cond delay="2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2" dur="1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2" dur="1500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2" dur="1500" fill="hold" nodeType="withEffect">
                                  <p:stCondLst>
                                    <p:cond delay="8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2" dur="1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1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2" dur="1500" fill="hold" nodeType="withEffect">
                                  <p:stCondLst>
                                    <p:cond delay="12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8" name="直接连接符 7"/>
          <p:cNvCxnSpPr/>
          <p:nvPr/>
        </p:nvCxnSpPr>
        <p:spPr>
          <a:xfrm flipH="1" flipV="1">
            <a:off x="4014881" y="2085201"/>
            <a:ext cx="0" cy="524511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</p:cxnSp>
      <p:cxnSp>
        <p:nvCxnSpPr>
          <p:cNvPr id="9" name="直接连接符 8"/>
          <p:cNvCxnSpPr/>
          <p:nvPr/>
        </p:nvCxnSpPr>
        <p:spPr>
          <a:xfrm flipH="1">
            <a:off x="3656109" y="2085201"/>
            <a:ext cx="358775" cy="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</p:cxnSp>
      <p:cxnSp>
        <p:nvCxnSpPr>
          <p:cNvPr id="10" name="直接连接符 9"/>
          <p:cNvCxnSpPr/>
          <p:nvPr/>
        </p:nvCxnSpPr>
        <p:spPr>
          <a:xfrm flipH="1" flipV="1">
            <a:off x="5521101" y="1826493"/>
            <a:ext cx="0" cy="799096"/>
          </a:xfrm>
          <a:prstGeom prst="line">
            <a:avLst/>
          </a:prstGeom>
          <a:noFill/>
          <a:ln w="12700" cap="flat" cmpd="sng" algn="ctr">
            <a:solidFill>
              <a:srgbClr val="404040"/>
            </a:solidFill>
            <a:prstDash val="solid"/>
            <a:miter lim="800000"/>
          </a:ln>
          <a:effectLst/>
        </p:spPr>
      </p:cxnSp>
      <p:cxnSp>
        <p:nvCxnSpPr>
          <p:cNvPr id="11" name="直接连接符 10"/>
          <p:cNvCxnSpPr/>
          <p:nvPr/>
        </p:nvCxnSpPr>
        <p:spPr>
          <a:xfrm>
            <a:off x="5546715" y="1825858"/>
            <a:ext cx="3241677" cy="15875"/>
          </a:xfrm>
          <a:prstGeom prst="line">
            <a:avLst/>
          </a:prstGeom>
          <a:noFill/>
          <a:ln w="12700" cap="flat" cmpd="sng" algn="ctr">
            <a:solidFill>
              <a:srgbClr val="404040"/>
            </a:solidFill>
            <a:prstDash val="solid"/>
            <a:miter lim="800000"/>
          </a:ln>
          <a:effectLst/>
        </p:spPr>
      </p:cxnSp>
      <p:cxnSp>
        <p:nvCxnSpPr>
          <p:cNvPr id="12" name="直接连接符 11"/>
          <p:cNvCxnSpPr/>
          <p:nvPr/>
        </p:nvCxnSpPr>
        <p:spPr>
          <a:xfrm>
            <a:off x="7027322" y="4433431"/>
            <a:ext cx="6351" cy="60452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</p:cxnSp>
      <p:cxnSp>
        <p:nvCxnSpPr>
          <p:cNvPr id="13" name="直接连接符 12"/>
          <p:cNvCxnSpPr/>
          <p:nvPr/>
        </p:nvCxnSpPr>
        <p:spPr>
          <a:xfrm flipH="1">
            <a:off x="3656107" y="5037951"/>
            <a:ext cx="3377565" cy="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</p:cxnSp>
      <p:cxnSp>
        <p:nvCxnSpPr>
          <p:cNvPr id="14" name="直接连接符 13"/>
          <p:cNvCxnSpPr/>
          <p:nvPr/>
        </p:nvCxnSpPr>
        <p:spPr>
          <a:xfrm flipH="1">
            <a:off x="8607201" y="4433432"/>
            <a:ext cx="0" cy="890905"/>
          </a:xfrm>
          <a:prstGeom prst="line">
            <a:avLst/>
          </a:prstGeom>
          <a:noFill/>
          <a:ln w="12700" cap="flat" cmpd="sng" algn="ctr">
            <a:solidFill>
              <a:srgbClr val="404040"/>
            </a:solidFill>
            <a:prstDash val="solid"/>
            <a:miter lim="800000"/>
          </a:ln>
          <a:effectLst/>
        </p:spPr>
      </p:cxnSp>
      <p:cxnSp>
        <p:nvCxnSpPr>
          <p:cNvPr id="15" name="直接连接符 14"/>
          <p:cNvCxnSpPr/>
          <p:nvPr/>
        </p:nvCxnSpPr>
        <p:spPr>
          <a:xfrm>
            <a:off x="8607201" y="5323701"/>
            <a:ext cx="381000" cy="0"/>
          </a:xfrm>
          <a:prstGeom prst="line">
            <a:avLst/>
          </a:prstGeom>
          <a:noFill/>
          <a:ln w="12700" cap="flat" cmpd="sng" algn="ctr">
            <a:solidFill>
              <a:srgbClr val="404040"/>
            </a:solidFill>
            <a:prstDash val="solid"/>
            <a:miter lim="800000"/>
          </a:ln>
          <a:effectLst/>
        </p:spPr>
      </p:cxnSp>
      <p:grpSp>
        <p:nvGrpSpPr>
          <p:cNvPr id="16" name="组合 15"/>
          <p:cNvGrpSpPr/>
          <p:nvPr/>
        </p:nvGrpSpPr>
        <p:grpSpPr>
          <a:xfrm>
            <a:off x="3127785" y="2599551"/>
            <a:ext cx="1807211" cy="1807845"/>
            <a:chOff x="2714799" y="2648622"/>
            <a:chExt cx="1891378" cy="1891378"/>
          </a:xfrm>
          <a:solidFill>
            <a:srgbClr val="2980B4"/>
          </a:solidFill>
        </p:grpSpPr>
        <p:sp>
          <p:nvSpPr>
            <p:cNvPr id="17" name="Oval 8"/>
            <p:cNvSpPr/>
            <p:nvPr/>
          </p:nvSpPr>
          <p:spPr>
            <a:xfrm>
              <a:off x="2714799" y="2648622"/>
              <a:ext cx="1891378" cy="1891378"/>
            </a:xfrm>
            <a:prstGeom prst="ellipse">
              <a:avLst/>
            </a:prstGeom>
            <a:solidFill>
              <a:srgbClr val="0D72C0"/>
            </a:solidFill>
            <a:ln w="66675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2133" kern="0">
                <a:solidFill>
                  <a:prstClr val="white"/>
                </a:solidFill>
                <a:latin typeface="微软雅黑" pitchFamily="34" charset="-122"/>
              </a:endParaRPr>
            </a:p>
          </p:txBody>
        </p:sp>
        <p:sp>
          <p:nvSpPr>
            <p:cNvPr id="18" name="Text Placeholder 2"/>
            <p:cNvSpPr txBox="1"/>
            <p:nvPr/>
          </p:nvSpPr>
          <p:spPr>
            <a:xfrm>
              <a:off x="3146847" y="3357786"/>
              <a:ext cx="1224135" cy="567411"/>
            </a:xfrm>
            <a:prstGeom prst="rect">
              <a:avLst/>
            </a:prstGeom>
            <a:noFill/>
            <a:ln w="66675">
              <a:noFill/>
            </a:ln>
          </p:spPr>
          <p:txBody>
            <a:bodyPr vert="horz"/>
            <a:lstStyle>
              <a:defPPr>
                <a:defRPr lang="zh-CN"/>
              </a:defPPr>
              <a:lvl1pPr marL="0" indent="0" algn="l" defTabSz="457200" rtl="0" eaLnBrk="1" latinLnBrk="0" hangingPunct="1">
                <a:spcBef>
                  <a:spcPct val="20000"/>
                </a:spcBef>
                <a:buFont typeface="Arial"/>
                <a:buNone/>
                <a:defRPr sz="1200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Roboto condensed"/>
                  <a:ea typeface="+mn-ea"/>
                  <a:cs typeface="Roboto condensed"/>
                </a:defRPr>
              </a:lvl1pPr>
              <a:lvl2pPr marL="742950" indent="-28575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4572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zh-CN" altLang="en-US" sz="2133" b="1">
                  <a:solidFill>
                    <a:prstClr val="white"/>
                  </a:solidFill>
                  <a:latin typeface="微软雅黑" pitchFamily="34" charset="-122"/>
                  <a:sym typeface="Arial" pitchFamily="34" charset="0"/>
                </a:rPr>
                <a:t>步骤一</a:t>
              </a:r>
            </a:p>
          </p:txBody>
        </p:sp>
      </p:grpSp>
      <p:grpSp>
        <p:nvGrpSpPr>
          <p:cNvPr id="19" name="组合 18"/>
          <p:cNvGrpSpPr/>
          <p:nvPr/>
        </p:nvGrpSpPr>
        <p:grpSpPr>
          <a:xfrm>
            <a:off x="4617496" y="2625587"/>
            <a:ext cx="1807211" cy="1807845"/>
            <a:chOff x="4290947" y="2648622"/>
            <a:chExt cx="1891378" cy="1891378"/>
          </a:xfrm>
          <a:solidFill>
            <a:srgbClr val="404040"/>
          </a:solidFill>
        </p:grpSpPr>
        <p:sp>
          <p:nvSpPr>
            <p:cNvPr id="20" name="Oval 9"/>
            <p:cNvSpPr/>
            <p:nvPr/>
          </p:nvSpPr>
          <p:spPr>
            <a:xfrm>
              <a:off x="4290947" y="2648622"/>
              <a:ext cx="1891378" cy="1891378"/>
            </a:xfrm>
            <a:prstGeom prst="ellipse">
              <a:avLst/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2133" kern="0">
                <a:solidFill>
                  <a:srgbClr val="FFFFFF"/>
                </a:solidFill>
                <a:latin typeface="微软雅黑" pitchFamily="34" charset="-122"/>
              </a:endParaRPr>
            </a:p>
          </p:txBody>
        </p:sp>
        <p:sp>
          <p:nvSpPr>
            <p:cNvPr id="21" name="Text Placeholder 2"/>
            <p:cNvSpPr txBox="1"/>
            <p:nvPr/>
          </p:nvSpPr>
          <p:spPr>
            <a:xfrm>
              <a:off x="4739406" y="3357786"/>
              <a:ext cx="1224135" cy="567411"/>
            </a:xfrm>
            <a:prstGeom prst="rect">
              <a:avLst/>
            </a:prstGeom>
            <a:grpFill/>
            <a:ln w="66675">
              <a:noFill/>
            </a:ln>
          </p:spPr>
          <p:txBody>
            <a:bodyPr vert="horz"/>
            <a:lstStyle>
              <a:defPPr>
                <a:defRPr lang="zh-CN"/>
              </a:defPPr>
              <a:lvl1pPr marL="0" indent="0" algn="l" defTabSz="457200" rtl="0" eaLnBrk="1" latinLnBrk="0" hangingPunct="1">
                <a:spcBef>
                  <a:spcPct val="20000"/>
                </a:spcBef>
                <a:buFont typeface="Arial"/>
                <a:buNone/>
                <a:defRPr sz="1200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Roboto condensed"/>
                  <a:ea typeface="+mn-ea"/>
                  <a:cs typeface="Roboto condensed"/>
                </a:defRPr>
              </a:lvl1pPr>
              <a:lvl2pPr marL="742950" indent="-28575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4572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133" b="1">
                  <a:solidFill>
                    <a:srgbClr val="FFFFFF"/>
                  </a:solidFill>
                  <a:latin typeface="微软雅黑" pitchFamily="34" charset="-122"/>
                  <a:sym typeface="Arial" pitchFamily="34" charset="0"/>
                </a:rPr>
                <a:t>步骤二</a:t>
              </a:r>
              <a:endParaRPr lang="zh-CN" altLang="en-US" sz="2133" b="1">
                <a:solidFill>
                  <a:srgbClr val="FFFFFF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22" name="组合 21"/>
          <p:cNvGrpSpPr/>
          <p:nvPr/>
        </p:nvGrpSpPr>
        <p:grpSpPr>
          <a:xfrm>
            <a:off x="6123716" y="2625587"/>
            <a:ext cx="1807211" cy="1807845"/>
            <a:chOff x="5867096" y="2648622"/>
            <a:chExt cx="1891378" cy="1891378"/>
          </a:xfrm>
          <a:solidFill>
            <a:srgbClr val="2980B4"/>
          </a:solidFill>
        </p:grpSpPr>
        <p:sp>
          <p:nvSpPr>
            <p:cNvPr id="23" name="Oval 10"/>
            <p:cNvSpPr/>
            <p:nvPr/>
          </p:nvSpPr>
          <p:spPr>
            <a:xfrm>
              <a:off x="5867096" y="2648622"/>
              <a:ext cx="1891378" cy="1891378"/>
            </a:xfrm>
            <a:prstGeom prst="ellipse">
              <a:avLst/>
            </a:prstGeom>
            <a:solidFill>
              <a:srgbClr val="0D72C0"/>
            </a:solidFill>
            <a:ln w="66675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2133" kern="0">
                <a:solidFill>
                  <a:prstClr val="white"/>
                </a:solidFill>
                <a:latin typeface="微软雅黑" pitchFamily="34" charset="-122"/>
              </a:endParaRPr>
            </a:p>
          </p:txBody>
        </p:sp>
        <p:sp>
          <p:nvSpPr>
            <p:cNvPr id="24" name="Text Placeholder 2"/>
            <p:cNvSpPr txBox="1"/>
            <p:nvPr/>
          </p:nvSpPr>
          <p:spPr>
            <a:xfrm>
              <a:off x="6315199" y="3357786"/>
              <a:ext cx="1224135" cy="567411"/>
            </a:xfrm>
            <a:prstGeom prst="rect">
              <a:avLst/>
            </a:prstGeom>
            <a:noFill/>
            <a:ln w="66675">
              <a:noFill/>
            </a:ln>
          </p:spPr>
          <p:txBody>
            <a:bodyPr vert="horz"/>
            <a:lstStyle>
              <a:defPPr>
                <a:defRPr lang="zh-CN"/>
              </a:defPPr>
              <a:lvl1pPr marL="0" indent="0" algn="l" defTabSz="457200" rtl="0" eaLnBrk="1" latinLnBrk="0" hangingPunct="1">
                <a:spcBef>
                  <a:spcPct val="20000"/>
                </a:spcBef>
                <a:buFont typeface="Arial"/>
                <a:buNone/>
                <a:defRPr sz="1200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Roboto condensed"/>
                  <a:ea typeface="+mn-ea"/>
                  <a:cs typeface="Roboto condensed"/>
                </a:defRPr>
              </a:lvl1pPr>
              <a:lvl2pPr marL="742950" indent="-28575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4572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133" b="1">
                  <a:solidFill>
                    <a:prstClr val="white"/>
                  </a:solidFill>
                  <a:latin typeface="微软雅黑" pitchFamily="34" charset="-122"/>
                  <a:sym typeface="Arial" pitchFamily="34" charset="0"/>
                </a:rPr>
                <a:t>步骤三</a:t>
              </a:r>
              <a:endParaRPr lang="zh-CN" altLang="en-US" sz="2133" b="1">
                <a:solidFill>
                  <a:prstClr val="white"/>
                </a:solidFill>
                <a:latin typeface="微软雅黑" pitchFamily="34" charset="-122"/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703596" y="2625587"/>
            <a:ext cx="1807211" cy="1807845"/>
            <a:chOff x="7520165" y="2648622"/>
            <a:chExt cx="1891378" cy="1891378"/>
          </a:xfrm>
          <a:solidFill>
            <a:srgbClr val="404040"/>
          </a:solidFill>
        </p:grpSpPr>
        <p:sp>
          <p:nvSpPr>
            <p:cNvPr id="26" name="Oval 11"/>
            <p:cNvSpPr/>
            <p:nvPr/>
          </p:nvSpPr>
          <p:spPr>
            <a:xfrm>
              <a:off x="7520165" y="2648622"/>
              <a:ext cx="1891378" cy="1891378"/>
            </a:xfrm>
            <a:prstGeom prst="ellipse">
              <a:avLst/>
            </a:prstGeom>
            <a:grpFill/>
            <a:ln w="12700" cap="flat" cmpd="sng" algn="ctr">
              <a:noFill/>
              <a:prstDash val="solid"/>
              <a:miter lim="800000"/>
            </a:ln>
            <a:effectLst/>
          </p:spPr>
          <p:txBody>
            <a:bodyPr rot="0" spcFirstLastPara="0" vertOverflow="overflow" horzOverflow="overflow" vert="horz" wrap="square" lIns="121920" tIns="60960" rIns="121920" bIns="60960" numCol="1" spcCol="0" rtlCol="0" fromWordArt="0" anchor="ctr" anchorCtr="0" forceAA="0" compatLnSpc="1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en-US" sz="2133" kern="0">
                <a:solidFill>
                  <a:srgbClr val="FFFFFF"/>
                </a:solidFill>
                <a:latin typeface="微软雅黑" pitchFamily="34" charset="-122"/>
              </a:endParaRPr>
            </a:p>
          </p:txBody>
        </p:sp>
        <p:sp>
          <p:nvSpPr>
            <p:cNvPr id="27" name="Text Placeholder 2"/>
            <p:cNvSpPr txBox="1"/>
            <p:nvPr/>
          </p:nvSpPr>
          <p:spPr>
            <a:xfrm>
              <a:off x="7899375" y="3357786"/>
              <a:ext cx="1224135" cy="567411"/>
            </a:xfrm>
            <a:prstGeom prst="rect">
              <a:avLst/>
            </a:prstGeom>
            <a:grpFill/>
            <a:ln w="66675">
              <a:noFill/>
            </a:ln>
          </p:spPr>
          <p:txBody>
            <a:bodyPr vert="horz"/>
            <a:lstStyle>
              <a:defPPr>
                <a:defRPr lang="zh-CN"/>
              </a:defPPr>
              <a:lvl1pPr marL="0" indent="0" algn="l" defTabSz="457200" rtl="0" eaLnBrk="1" latinLnBrk="0" hangingPunct="1">
                <a:spcBef>
                  <a:spcPct val="20000"/>
                </a:spcBef>
                <a:buFont typeface="Arial"/>
                <a:buNone/>
                <a:defRPr sz="1200" kern="1200" baseline="0">
                  <a:solidFill>
                    <a:schemeClr val="tx1">
                      <a:lumMod val="65000"/>
                      <a:lumOff val="35000"/>
                    </a:schemeClr>
                  </a:solidFill>
                  <a:latin typeface="Roboto condensed"/>
                  <a:ea typeface="+mn-ea"/>
                  <a:cs typeface="Roboto condensed"/>
                </a:defRPr>
              </a:lvl1pPr>
              <a:lvl2pPr marL="742950" indent="-28575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1143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600200" indent="-228600" algn="l" defTabSz="457200" rtl="0" eaLnBrk="1" latinLnBrk="0" hangingPunct="1">
                <a:spcBef>
                  <a:spcPct val="20000"/>
                </a:spcBef>
                <a:buFont typeface="Arial"/>
                <a:buChar char="–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2057400" indent="-228600" algn="l" defTabSz="457200" rtl="0" eaLnBrk="1" latinLnBrk="0" hangingPunct="1">
                <a:spcBef>
                  <a:spcPct val="20000"/>
                </a:spcBef>
                <a:buFont typeface="Arial"/>
                <a:buChar char="»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5146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9718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4290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886200" indent="-228600" algn="l" defTabSz="457200" rtl="0" eaLnBrk="1" latinLnBrk="0" hangingPunct="1">
                <a:spcBef>
                  <a:spcPct val="20000"/>
                </a:spcBef>
                <a:buFont typeface="Arial"/>
                <a:buChar char="•"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r>
                <a:rPr lang="zh-CN" altLang="en-US" sz="2133" b="1">
                  <a:solidFill>
                    <a:srgbClr val="FFFFFF"/>
                  </a:solidFill>
                  <a:latin typeface="微软雅黑" pitchFamily="34" charset="-122"/>
                  <a:sym typeface="Arial" pitchFamily="34" charset="0"/>
                </a:rPr>
                <a:t>步骤四</a:t>
              </a:r>
              <a:endParaRPr lang="zh-CN" altLang="en-US" sz="2133" b="1">
                <a:solidFill>
                  <a:srgbClr val="FFFFFF"/>
                </a:solidFill>
                <a:latin typeface="微软雅黑" pitchFamily="34" charset="-122"/>
              </a:endParaRPr>
            </a:p>
          </p:txBody>
        </p:sp>
      </p:grpSp>
      <p:sp>
        <p:nvSpPr>
          <p:cNvPr id="31" name="TextBox 42">
            <a:extLst>
              <a:ext uri="{FF2B5EF4-FFF2-40B4-BE49-F238E27FC236}">
                <a16:creationId xmlns="" xmlns:a16="http://schemas.microsoft.com/office/drawing/2014/main" id="{A1F66AD6-7E34-4816-B4E0-4846BD55AEC6}"/>
              </a:ext>
            </a:extLst>
          </p:cNvPr>
          <p:cNvSpPr txBox="1"/>
          <p:nvPr/>
        </p:nvSpPr>
        <p:spPr>
          <a:xfrm>
            <a:off x="1244212" y="193421"/>
            <a:ext cx="4822582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srgbClr val="2B2E30"/>
                </a:solidFill>
              </a:rPr>
              <a:t>四</a:t>
            </a:r>
            <a:r>
              <a:rPr lang="zh-CN" altLang="en-US" sz="2799" smtClean="0">
                <a:solidFill>
                  <a:srgbClr val="2B2E30"/>
                </a:solidFill>
              </a:rPr>
              <a:t>个步骤，</a:t>
            </a:r>
            <a:r>
              <a:rPr lang="zh-CN" altLang="en-US" sz="2799">
                <a:solidFill>
                  <a:srgbClr val="2B2E30"/>
                </a:solidFill>
              </a:rPr>
              <a:t>拉动业绩增长</a:t>
            </a:r>
          </a:p>
        </p:txBody>
      </p:sp>
      <p:grpSp>
        <p:nvGrpSpPr>
          <p:cNvPr id="32" name="组合 31">
            <a:extLst>
              <a:ext uri="{FF2B5EF4-FFF2-40B4-BE49-F238E27FC236}">
                <a16:creationId xmlns="" xmlns:a16="http://schemas.microsoft.com/office/drawing/2014/main" id="{CEC854F1-3EC8-4A5E-B84B-36DFB9232A2A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33" name="Rectangle 7">
              <a:extLst>
                <a:ext uri="{FF2B5EF4-FFF2-40B4-BE49-F238E27FC236}">
                  <a16:creationId xmlns="" xmlns:a16="http://schemas.microsoft.com/office/drawing/2014/main" id="{8CB5448A-DBD7-4B61-8B50-C8D5DF0667E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  <p:sp>
          <p:nvSpPr>
            <p:cNvPr id="34" name="Freeform 8">
              <a:extLst>
                <a:ext uri="{FF2B5EF4-FFF2-40B4-BE49-F238E27FC236}">
                  <a16:creationId xmlns="" xmlns:a16="http://schemas.microsoft.com/office/drawing/2014/main" id="{F7724591-40AF-4C9D-99FA-203B237CF26F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srgbClr val="2B2E30"/>
                </a:solidFill>
              </a:endParaRPr>
            </a:p>
          </p:txBody>
        </p:sp>
      </p:grpSp>
      <p:sp>
        <p:nvSpPr>
          <p:cNvPr id="35" name="矩形 34">
            <a:extLst>
              <a:ext uri="{FF2B5EF4-FFF2-40B4-BE49-F238E27FC236}">
                <a16:creationId xmlns="" xmlns:a16="http://schemas.microsoft.com/office/drawing/2014/main" id="{5C86ADA7-EF88-4E06-AACD-44E29589C3D5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rgbClr val="FFFFFF"/>
                </a:solidFill>
                <a:latin typeface="微软雅黑"/>
              </a:rPr>
              <a:t>1.5</a:t>
            </a:r>
            <a:endParaRPr lang="zh-CN" altLang="en-US" sz="2399">
              <a:solidFill>
                <a:srgbClr val="FFFFFF"/>
              </a:solidFill>
              <a:latin typeface="微软雅黑"/>
            </a:endParaRPr>
          </a:p>
        </p:txBody>
      </p:sp>
      <p:sp>
        <p:nvSpPr>
          <p:cNvPr id="38" name="矩形 37"/>
          <p:cNvSpPr/>
          <p:nvPr/>
        </p:nvSpPr>
        <p:spPr>
          <a:xfrm>
            <a:off x="9003850" y="4930457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+mn-ea"/>
              </a:rPr>
              <a:t>输入标题文本</a:t>
            </a:r>
            <a:endParaRPr lang="en-US" altLang="zh-CN" sz="2000" b="1">
              <a:latin typeface="+mn-ea"/>
            </a:endParaRPr>
          </a:p>
        </p:txBody>
      </p:sp>
      <p:sp>
        <p:nvSpPr>
          <p:cNvPr id="39" name="矩形 38"/>
          <p:cNvSpPr/>
          <p:nvPr/>
        </p:nvSpPr>
        <p:spPr>
          <a:xfrm>
            <a:off x="8978237" y="5276519"/>
            <a:ext cx="2503214" cy="9325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>
                <a:latin typeface="+mn-ea"/>
              </a:rPr>
              <a:t>单击此处添加文字阐述，添加简短问题说明</a:t>
            </a:r>
            <a:r>
              <a:rPr lang="zh-CN" altLang="en-US" sz="1400" smtClean="0">
                <a:latin typeface="+mn-ea"/>
              </a:rPr>
              <a:t>文字</a:t>
            </a:r>
            <a:r>
              <a:rPr lang="en-US" altLang="zh-CN" sz="1400" smtClean="0">
                <a:latin typeface="+mn-ea"/>
              </a:rPr>
              <a:t>,</a:t>
            </a:r>
            <a:r>
              <a:rPr lang="zh-CN" altLang="en-US" sz="1400">
                <a:latin typeface="+mn-ea"/>
              </a:rPr>
              <a:t>单击此处添加文字</a:t>
            </a:r>
            <a:r>
              <a:rPr lang="zh-CN" altLang="en-US" sz="1400" smtClean="0">
                <a:latin typeface="+mn-ea"/>
              </a:rPr>
              <a:t>阐述</a:t>
            </a:r>
            <a:endParaRPr lang="zh-CN" altLang="en-US">
              <a:latin typeface="+mn-ea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8938976" y="1464856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+mn-ea"/>
              </a:rPr>
              <a:t>输入标题文本</a:t>
            </a:r>
            <a:endParaRPr lang="en-US" altLang="zh-CN" sz="2000" b="1">
              <a:latin typeface="+mn-ea"/>
            </a:endParaRPr>
          </a:p>
        </p:txBody>
      </p:sp>
      <p:sp>
        <p:nvSpPr>
          <p:cNvPr id="41" name="矩形 40"/>
          <p:cNvSpPr/>
          <p:nvPr/>
        </p:nvSpPr>
        <p:spPr>
          <a:xfrm>
            <a:off x="8913363" y="1810918"/>
            <a:ext cx="2503214" cy="9325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>
                <a:latin typeface="+mn-ea"/>
              </a:rPr>
              <a:t>单击此处添加文字阐述，添加简短问题说明</a:t>
            </a:r>
            <a:r>
              <a:rPr lang="zh-CN" altLang="en-US" sz="1400" smtClean="0">
                <a:latin typeface="+mn-ea"/>
              </a:rPr>
              <a:t>文字</a:t>
            </a:r>
            <a:r>
              <a:rPr lang="en-US" altLang="zh-CN" sz="1400" smtClean="0">
                <a:latin typeface="+mn-ea"/>
              </a:rPr>
              <a:t>,</a:t>
            </a:r>
            <a:r>
              <a:rPr lang="zh-CN" altLang="en-US" sz="1400">
                <a:latin typeface="+mn-ea"/>
              </a:rPr>
              <a:t>单击此处添加文字</a:t>
            </a:r>
            <a:r>
              <a:rPr lang="zh-CN" altLang="en-US" sz="1400" smtClean="0">
                <a:latin typeface="+mn-ea"/>
              </a:rPr>
              <a:t>阐述</a:t>
            </a:r>
            <a:endParaRPr lang="zh-CN" altLang="en-US">
              <a:latin typeface="+mn-ea"/>
            </a:endParaRPr>
          </a:p>
        </p:txBody>
      </p:sp>
      <p:sp>
        <p:nvSpPr>
          <p:cNvPr id="42" name="矩形 41"/>
          <p:cNvSpPr/>
          <p:nvPr/>
        </p:nvSpPr>
        <p:spPr>
          <a:xfrm>
            <a:off x="1890727" y="4723603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+mn-ea"/>
              </a:rPr>
              <a:t>输入标题文本</a:t>
            </a:r>
            <a:endParaRPr lang="en-US" altLang="zh-CN" sz="2000" b="1">
              <a:latin typeface="+mn-ea"/>
            </a:endParaRPr>
          </a:p>
        </p:txBody>
      </p:sp>
      <p:sp>
        <p:nvSpPr>
          <p:cNvPr id="43" name="矩形 42"/>
          <p:cNvSpPr/>
          <p:nvPr/>
        </p:nvSpPr>
        <p:spPr>
          <a:xfrm>
            <a:off x="1865114" y="5069665"/>
            <a:ext cx="2503214" cy="9325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>
                <a:latin typeface="+mn-ea"/>
              </a:rPr>
              <a:t>单击此处添加文字阐述，添加简短问题说明</a:t>
            </a:r>
            <a:r>
              <a:rPr lang="zh-CN" altLang="en-US" sz="1400" smtClean="0">
                <a:latin typeface="+mn-ea"/>
              </a:rPr>
              <a:t>文字</a:t>
            </a:r>
            <a:r>
              <a:rPr lang="en-US" altLang="zh-CN" sz="1400" smtClean="0">
                <a:latin typeface="+mn-ea"/>
              </a:rPr>
              <a:t>,</a:t>
            </a:r>
            <a:r>
              <a:rPr lang="zh-CN" altLang="en-US" sz="1400">
                <a:latin typeface="+mn-ea"/>
              </a:rPr>
              <a:t>单击此处添加文字</a:t>
            </a:r>
            <a:r>
              <a:rPr lang="zh-CN" altLang="en-US" sz="1400" smtClean="0">
                <a:latin typeface="+mn-ea"/>
              </a:rPr>
              <a:t>阐述</a:t>
            </a:r>
            <a:endParaRPr lang="zh-CN" altLang="en-US">
              <a:latin typeface="+mn-ea"/>
            </a:endParaRPr>
          </a:p>
        </p:txBody>
      </p:sp>
      <p:sp>
        <p:nvSpPr>
          <p:cNvPr id="44" name="矩形 43"/>
          <p:cNvSpPr/>
          <p:nvPr/>
        </p:nvSpPr>
        <p:spPr>
          <a:xfrm>
            <a:off x="2075357" y="1725961"/>
            <a:ext cx="1723549" cy="3616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defTabSz="1562567" fontAlgn="base">
              <a:lnSpc>
                <a:spcPts val="2051"/>
              </a:lnSpc>
              <a:spcBef>
                <a:spcPct val="0"/>
              </a:spcBef>
              <a:spcAft>
                <a:spcPct val="0"/>
              </a:spcAft>
            </a:pPr>
            <a:r>
              <a:rPr lang="zh-CN" altLang="en-US" sz="2000" b="1" smtClean="0">
                <a:latin typeface="+mn-ea"/>
              </a:rPr>
              <a:t>输入标题文本</a:t>
            </a:r>
            <a:endParaRPr lang="en-US" altLang="zh-CN" sz="2000" b="1">
              <a:latin typeface="+mn-ea"/>
            </a:endParaRPr>
          </a:p>
        </p:txBody>
      </p:sp>
      <p:sp>
        <p:nvSpPr>
          <p:cNvPr id="45" name="矩形 44"/>
          <p:cNvSpPr/>
          <p:nvPr/>
        </p:nvSpPr>
        <p:spPr>
          <a:xfrm>
            <a:off x="1421914" y="2069626"/>
            <a:ext cx="2503214" cy="93256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400">
                <a:latin typeface="+mn-ea"/>
              </a:rPr>
              <a:t>单击此处添加文字阐述，添加简短问题说明</a:t>
            </a:r>
            <a:r>
              <a:rPr lang="zh-CN" altLang="en-US" sz="1400" smtClean="0">
                <a:latin typeface="+mn-ea"/>
              </a:rPr>
              <a:t>文字</a:t>
            </a:r>
            <a:r>
              <a:rPr lang="en-US" altLang="zh-CN" sz="1400" smtClean="0">
                <a:latin typeface="+mn-ea"/>
              </a:rPr>
              <a:t>,</a:t>
            </a:r>
            <a:r>
              <a:rPr lang="zh-CN" altLang="en-US" sz="1400">
                <a:latin typeface="+mn-ea"/>
              </a:rPr>
              <a:t>单击此处添加文字</a:t>
            </a:r>
            <a:r>
              <a:rPr lang="zh-CN" altLang="en-US" sz="1400" smtClean="0">
                <a:latin typeface="+mn-ea"/>
              </a:rPr>
              <a:t>阐述</a:t>
            </a:r>
            <a:endParaRPr lang="zh-CN" altLang="en-US">
              <a:latin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3519465130"/>
      </p:ext>
    </p:ext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等腰三角形 23">
            <a:extLst>
              <a:ext uri="{FF2B5EF4-FFF2-40B4-BE49-F238E27FC236}">
                <a16:creationId xmlns:a16="http://schemas.microsoft.com/office/drawing/2014/main" xmlns="" id="{048F6060-1293-4B39-91A3-1886B236EC55}"/>
              </a:ext>
            </a:extLst>
          </p:cNvPr>
          <p:cNvSpPr/>
          <p:nvPr/>
        </p:nvSpPr>
        <p:spPr>
          <a:xfrm rot="16200000" flipV="1">
            <a:off x="-1376342" y="1376343"/>
            <a:ext cx="6846346" cy="409366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25" name="等腰三角形 24">
            <a:extLst>
              <a:ext uri="{FF2B5EF4-FFF2-40B4-BE49-F238E27FC236}">
                <a16:creationId xmlns:a16="http://schemas.microsoft.com/office/drawing/2014/main" xmlns="" id="{24DB3C4C-59D0-47D2-9557-2FC9E29C943C}"/>
              </a:ext>
            </a:extLst>
          </p:cNvPr>
          <p:cNvSpPr/>
          <p:nvPr/>
        </p:nvSpPr>
        <p:spPr>
          <a:xfrm rot="16200000" flipV="1">
            <a:off x="-1034509" y="1883912"/>
            <a:ext cx="5155616" cy="3086596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6" name="等腰三角形 15">
            <a:extLst>
              <a:ext uri="{FF2B5EF4-FFF2-40B4-BE49-F238E27FC236}">
                <a16:creationId xmlns:a16="http://schemas.microsoft.com/office/drawing/2014/main" xmlns="" id="{34676450-6FD3-489D-8C77-BF65E43ABEBD}"/>
              </a:ext>
            </a:extLst>
          </p:cNvPr>
          <p:cNvSpPr/>
          <p:nvPr/>
        </p:nvSpPr>
        <p:spPr>
          <a:xfrm>
            <a:off x="10416480" y="2866584"/>
            <a:ext cx="3281082" cy="2926080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7" name="等腰三角形 16">
            <a:extLst>
              <a:ext uri="{FF2B5EF4-FFF2-40B4-BE49-F238E27FC236}">
                <a16:creationId xmlns:a16="http://schemas.microsoft.com/office/drawing/2014/main" xmlns="" id="{6FC6DE25-5233-4E6B-9DD4-00A60386065E}"/>
              </a:ext>
            </a:extLst>
          </p:cNvPr>
          <p:cNvSpPr/>
          <p:nvPr/>
        </p:nvSpPr>
        <p:spPr>
          <a:xfrm>
            <a:off x="9367037" y="3920267"/>
            <a:ext cx="3281082" cy="292608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49" name="TextBox 20"/>
          <p:cNvSpPr txBox="1"/>
          <p:nvPr/>
        </p:nvSpPr>
        <p:spPr>
          <a:xfrm>
            <a:off x="279840" y="3244334"/>
            <a:ext cx="106363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2400" b="1" i="1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PART</a:t>
            </a:r>
            <a:endParaRPr lang="zh-CN" altLang="en-US" sz="24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50" name="TextBox 20"/>
          <p:cNvSpPr txBox="1"/>
          <p:nvPr/>
        </p:nvSpPr>
        <p:spPr>
          <a:xfrm>
            <a:off x="1157909" y="2813447"/>
            <a:ext cx="1308134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8000" b="1" i="1" smtClean="0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2</a:t>
            </a:r>
            <a:endParaRPr lang="zh-CN" altLang="en-US" sz="80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5076410" y="1532497"/>
            <a:ext cx="3002041" cy="1334087"/>
            <a:chOff x="1785548" y="483033"/>
            <a:chExt cx="3002041" cy="1334087"/>
          </a:xfrm>
        </p:grpSpPr>
        <p:sp>
          <p:nvSpPr>
            <p:cNvPr id="52" name="TextBox 7"/>
            <p:cNvSpPr>
              <a:spLocks noChangeArrowheads="1"/>
            </p:cNvSpPr>
            <p:nvPr/>
          </p:nvSpPr>
          <p:spPr bwMode="auto">
            <a:xfrm>
              <a:off x="3095081" y="1111068"/>
              <a:ext cx="1692508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3200" b="1">
                <a:solidFill>
                  <a:srgbClr val="000000">
                    <a:lumMod val="75000"/>
                    <a:lumOff val="25000"/>
                  </a:srgbClr>
                </a:solidFill>
                <a:latin typeface="Agency FB" panose="020b0503020202020204" pitchFamily="34" charset="0"/>
                <a:sym typeface="Century Gothic" panose="020b0502020202020204" pitchFamily="34" charset="0"/>
              </a:endParaRPr>
            </a:p>
          </p:txBody>
        </p:sp>
        <p:sp>
          <p:nvSpPr>
            <p:cNvPr id="53" name="TextBox 7"/>
            <p:cNvSpPr>
              <a:spLocks noChangeArrowheads="1"/>
            </p:cNvSpPr>
            <p:nvPr/>
          </p:nvSpPr>
          <p:spPr bwMode="auto">
            <a:xfrm>
              <a:off x="1785548" y="801457"/>
              <a:ext cx="893708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6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跨</a:t>
              </a:r>
            </a:p>
          </p:txBody>
        </p:sp>
        <p:sp>
          <p:nvSpPr>
            <p:cNvPr id="54" name="TextBox 7"/>
            <p:cNvSpPr>
              <a:spLocks noChangeArrowheads="1"/>
            </p:cNvSpPr>
            <p:nvPr/>
          </p:nvSpPr>
          <p:spPr bwMode="auto">
            <a:xfrm>
              <a:off x="3378196" y="941333"/>
              <a:ext cx="89370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4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越</a:t>
              </a:r>
            </a:p>
          </p:txBody>
        </p:sp>
        <p:sp>
          <p:nvSpPr>
            <p:cNvPr id="55" name="Freeform 14"/>
            <p:cNvSpPr>
              <a:spLocks noEditPoints="1"/>
            </p:cNvSpPr>
            <p:nvPr/>
          </p:nvSpPr>
          <p:spPr bwMode="auto">
            <a:xfrm rot="20809622" flipH="1">
              <a:off x="2559153" y="483033"/>
              <a:ext cx="1019817" cy="587491"/>
            </a:xfrm>
            <a:custGeom>
              <a:gdLst>
                <a:gd name="T0" fmla="*/ 710 w 1643"/>
                <a:gd name="T1" fmla="*/ 189 h 946"/>
                <a:gd name="T2" fmla="*/ 502 w 1643"/>
                <a:gd name="T3" fmla="*/ 312 h 946"/>
                <a:gd name="T4" fmla="*/ 533 w 1643"/>
                <a:gd name="T5" fmla="*/ 219 h 946"/>
                <a:gd name="T6" fmla="*/ 594 w 1643"/>
                <a:gd name="T7" fmla="*/ 287 h 946"/>
                <a:gd name="T8" fmla="*/ 682 w 1643"/>
                <a:gd name="T9" fmla="*/ 335 h 946"/>
                <a:gd name="T10" fmla="*/ 683 w 1643"/>
                <a:gd name="T11" fmla="*/ 426 h 946"/>
                <a:gd name="T12" fmla="*/ 731 w 1643"/>
                <a:gd name="T13" fmla="*/ 472 h 946"/>
                <a:gd name="T14" fmla="*/ 842 w 1643"/>
                <a:gd name="T15" fmla="*/ 576 h 946"/>
                <a:gd name="T16" fmla="*/ 805 w 1643"/>
                <a:gd name="T17" fmla="*/ 598 h 946"/>
                <a:gd name="T18" fmla="*/ 699 w 1643"/>
                <a:gd name="T19" fmla="*/ 592 h 946"/>
                <a:gd name="T20" fmla="*/ 605 w 1643"/>
                <a:gd name="T21" fmla="*/ 592 h 946"/>
                <a:gd name="T22" fmla="*/ 551 w 1643"/>
                <a:gd name="T23" fmla="*/ 605 h 946"/>
                <a:gd name="T24" fmla="*/ 447 w 1643"/>
                <a:gd name="T25" fmla="*/ 618 h 946"/>
                <a:gd name="T26" fmla="*/ 378 w 1643"/>
                <a:gd name="T27" fmla="*/ 633 h 946"/>
                <a:gd name="T28" fmla="*/ 282 w 1643"/>
                <a:gd name="T29" fmla="*/ 633 h 946"/>
                <a:gd name="T30" fmla="*/ 233 w 1643"/>
                <a:gd name="T31" fmla="*/ 605 h 946"/>
                <a:gd name="T32" fmla="*/ 179 w 1643"/>
                <a:gd name="T33" fmla="*/ 558 h 946"/>
                <a:gd name="T34" fmla="*/ 129 w 1643"/>
                <a:gd name="T35" fmla="*/ 548 h 946"/>
                <a:gd name="T36" fmla="*/ 48 w 1643"/>
                <a:gd name="T37" fmla="*/ 480 h 946"/>
                <a:gd name="T38" fmla="*/ 5 w 1643"/>
                <a:gd name="T39" fmla="*/ 536 h 946"/>
                <a:gd name="T40" fmla="*/ 20 w 1643"/>
                <a:gd name="T41" fmla="*/ 579 h 946"/>
                <a:gd name="T42" fmla="*/ 83 w 1643"/>
                <a:gd name="T43" fmla="*/ 661 h 946"/>
                <a:gd name="T44" fmla="*/ 120 w 1643"/>
                <a:gd name="T45" fmla="*/ 712 h 946"/>
                <a:gd name="T46" fmla="*/ 242 w 1643"/>
                <a:gd name="T47" fmla="*/ 762 h 946"/>
                <a:gd name="T48" fmla="*/ 408 w 1643"/>
                <a:gd name="T49" fmla="*/ 729 h 946"/>
                <a:gd name="T50" fmla="*/ 479 w 1643"/>
                <a:gd name="T51" fmla="*/ 744 h 946"/>
                <a:gd name="T52" fmla="*/ 577 w 1643"/>
                <a:gd name="T53" fmla="*/ 739 h 946"/>
                <a:gd name="T54" fmla="*/ 685 w 1643"/>
                <a:gd name="T55" fmla="*/ 714 h 946"/>
                <a:gd name="T56" fmla="*/ 762 w 1643"/>
                <a:gd name="T57" fmla="*/ 750 h 946"/>
                <a:gd name="T58" fmla="*/ 813 w 1643"/>
                <a:gd name="T59" fmla="*/ 775 h 946"/>
                <a:gd name="T60" fmla="*/ 856 w 1643"/>
                <a:gd name="T61" fmla="*/ 789 h 946"/>
                <a:gd name="T62" fmla="*/ 952 w 1643"/>
                <a:gd name="T63" fmla="*/ 825 h 946"/>
                <a:gd name="T64" fmla="*/ 1073 w 1643"/>
                <a:gd name="T65" fmla="*/ 808 h 946"/>
                <a:gd name="T66" fmla="*/ 1202 w 1643"/>
                <a:gd name="T67" fmla="*/ 780 h 946"/>
                <a:gd name="T68" fmla="*/ 1371 w 1643"/>
                <a:gd name="T69" fmla="*/ 794 h 946"/>
                <a:gd name="T70" fmla="*/ 1495 w 1643"/>
                <a:gd name="T71" fmla="*/ 867 h 946"/>
                <a:gd name="T72" fmla="*/ 1594 w 1643"/>
                <a:gd name="T73" fmla="*/ 938 h 946"/>
                <a:gd name="T74" fmla="*/ 1588 w 1643"/>
                <a:gd name="T75" fmla="*/ 858 h 946"/>
                <a:gd name="T76" fmla="*/ 1558 w 1643"/>
                <a:gd name="T77" fmla="*/ 756 h 946"/>
                <a:gd name="T78" fmla="*/ 1467 w 1643"/>
                <a:gd name="T79" fmla="*/ 676 h 946"/>
                <a:gd name="T80" fmla="*/ 1372 w 1643"/>
                <a:gd name="T81" fmla="*/ 614 h 946"/>
                <a:gd name="T82" fmla="*/ 1319 w 1643"/>
                <a:gd name="T83" fmla="*/ 589 h 946"/>
                <a:gd name="T84" fmla="*/ 1217 w 1643"/>
                <a:gd name="T85" fmla="*/ 572 h 946"/>
                <a:gd name="T86" fmla="*/ 1128 w 1643"/>
                <a:gd name="T87" fmla="*/ 505 h 946"/>
                <a:gd name="T88" fmla="*/ 1060 w 1643"/>
                <a:gd name="T89" fmla="*/ 389 h 946"/>
                <a:gd name="T90" fmla="*/ 1022 w 1643"/>
                <a:gd name="T91" fmla="*/ 334 h 946"/>
                <a:gd name="T92" fmla="*/ 987 w 1643"/>
                <a:gd name="T93" fmla="*/ 291 h 946"/>
                <a:gd name="T94" fmla="*/ 886 w 1643"/>
                <a:gd name="T95" fmla="*/ 196 h 946"/>
                <a:gd name="T96" fmla="*/ 840 w 1643"/>
                <a:gd name="T97" fmla="*/ 136 h 946"/>
                <a:gd name="T98" fmla="*/ 769 w 1643"/>
                <a:gd name="T99" fmla="*/ 50 h 946"/>
                <a:gd name="T100" fmla="*/ 654 w 1643"/>
                <a:gd name="T101" fmla="*/ 7 h 946"/>
                <a:gd name="T102" fmla="*/ 588 w 1643"/>
                <a:gd name="T103" fmla="*/ 58 h 946"/>
                <a:gd name="T104" fmla="*/ 518 w 1643"/>
                <a:gd name="T105" fmla="*/ 119 h 946"/>
                <a:gd name="T106" fmla="*/ 429 w 1643"/>
                <a:gd name="T107" fmla="*/ 214 h 946"/>
                <a:gd name="T108" fmla="*/ 392 w 1643"/>
                <a:gd name="T109" fmla="*/ 319 h 946"/>
                <a:gd name="T110" fmla="*/ 471 w 1643"/>
                <a:gd name="T111" fmla="*/ 364 h 9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43" h="944">
                  <a:moveTo>
                    <a:pt x="710" y="180"/>
                  </a:moveTo>
                  <a:cubicBezTo>
                    <a:pt x="713" y="181"/>
                    <a:pt x="717" y="184"/>
                    <a:pt x="719" y="186"/>
                  </a:cubicBezTo>
                  <a:cubicBezTo>
                    <a:pt x="724" y="192"/>
                    <a:pt x="724" y="193"/>
                    <a:pt x="724" y="198"/>
                  </a:cubicBezTo>
                  <a:cubicBezTo>
                    <a:pt x="724" y="200"/>
                    <a:pt x="721" y="205"/>
                    <a:pt x="719" y="206"/>
                  </a:cubicBezTo>
                  <a:cubicBezTo>
                    <a:pt x="710" y="210"/>
                    <a:pt x="714" y="195"/>
                    <a:pt x="710" y="189"/>
                  </a:cubicBezTo>
                  <a:cubicBezTo>
                    <a:pt x="709" y="185"/>
                    <a:pt x="707" y="183"/>
                    <a:pt x="710" y="180"/>
                  </a:cubicBezTo>
                  <a:close/>
                  <a:moveTo>
                    <a:pt x="471" y="364"/>
                  </a:moveTo>
                  <a:cubicBezTo>
                    <a:pt x="475" y="364"/>
                    <a:pt x="477" y="361"/>
                    <a:pt x="478" y="358"/>
                  </a:cubicBezTo>
                  <a:cubicBezTo>
                    <a:pt x="492" y="330"/>
                    <a:pt x="492" y="330"/>
                    <a:pt x="492" y="330"/>
                  </a:cubicBezTo>
                  <a:cubicBezTo>
                    <a:pt x="494" y="325"/>
                    <a:pt x="499" y="316"/>
                    <a:pt x="502" y="312"/>
                  </a:cubicBezTo>
                  <a:cubicBezTo>
                    <a:pt x="508" y="305"/>
                    <a:pt x="507" y="301"/>
                    <a:pt x="507" y="289"/>
                  </a:cubicBezTo>
                  <a:cubicBezTo>
                    <a:pt x="507" y="285"/>
                    <a:pt x="507" y="280"/>
                    <a:pt x="507" y="275"/>
                  </a:cubicBezTo>
                  <a:cubicBezTo>
                    <a:pt x="506" y="270"/>
                    <a:pt x="507" y="268"/>
                    <a:pt x="507" y="262"/>
                  </a:cubicBezTo>
                  <a:cubicBezTo>
                    <a:pt x="507" y="251"/>
                    <a:pt x="506" y="247"/>
                    <a:pt x="512" y="241"/>
                  </a:cubicBezTo>
                  <a:cubicBezTo>
                    <a:pt x="533" y="219"/>
                    <a:pt x="533" y="219"/>
                    <a:pt x="533" y="219"/>
                  </a:cubicBezTo>
                  <a:cubicBezTo>
                    <a:pt x="541" y="213"/>
                    <a:pt x="548" y="201"/>
                    <a:pt x="558" y="212"/>
                  </a:cubicBezTo>
                  <a:cubicBezTo>
                    <a:pt x="562" y="216"/>
                    <a:pt x="569" y="233"/>
                    <a:pt x="571" y="240"/>
                  </a:cubicBezTo>
                  <a:cubicBezTo>
                    <a:pt x="575" y="250"/>
                    <a:pt x="575" y="250"/>
                    <a:pt x="575" y="250"/>
                  </a:cubicBezTo>
                  <a:cubicBezTo>
                    <a:pt x="580" y="260"/>
                    <a:pt x="575" y="260"/>
                    <a:pt x="589" y="278"/>
                  </a:cubicBezTo>
                  <a:cubicBezTo>
                    <a:pt x="591" y="281"/>
                    <a:pt x="591" y="283"/>
                    <a:pt x="594" y="287"/>
                  </a:cubicBezTo>
                  <a:cubicBezTo>
                    <a:pt x="597" y="293"/>
                    <a:pt x="600" y="294"/>
                    <a:pt x="605" y="303"/>
                  </a:cubicBezTo>
                  <a:cubicBezTo>
                    <a:pt x="606" y="307"/>
                    <a:pt x="607" y="310"/>
                    <a:pt x="609" y="313"/>
                  </a:cubicBezTo>
                  <a:cubicBezTo>
                    <a:pt x="614" y="322"/>
                    <a:pt x="623" y="330"/>
                    <a:pt x="633" y="330"/>
                  </a:cubicBezTo>
                  <a:cubicBezTo>
                    <a:pt x="656" y="330"/>
                    <a:pt x="644" y="329"/>
                    <a:pt x="657" y="325"/>
                  </a:cubicBezTo>
                  <a:cubicBezTo>
                    <a:pt x="667" y="323"/>
                    <a:pt x="680" y="324"/>
                    <a:pt x="682" y="335"/>
                  </a:cubicBezTo>
                  <a:cubicBezTo>
                    <a:pt x="684" y="344"/>
                    <a:pt x="682" y="350"/>
                    <a:pt x="678" y="357"/>
                  </a:cubicBezTo>
                  <a:cubicBezTo>
                    <a:pt x="670" y="374"/>
                    <a:pt x="670" y="374"/>
                    <a:pt x="670" y="374"/>
                  </a:cubicBezTo>
                  <a:cubicBezTo>
                    <a:pt x="667" y="381"/>
                    <a:pt x="667" y="380"/>
                    <a:pt x="667" y="389"/>
                  </a:cubicBezTo>
                  <a:cubicBezTo>
                    <a:pt x="667" y="403"/>
                    <a:pt x="666" y="405"/>
                    <a:pt x="673" y="418"/>
                  </a:cubicBezTo>
                  <a:cubicBezTo>
                    <a:pt x="676" y="422"/>
                    <a:pt x="678" y="423"/>
                    <a:pt x="683" y="426"/>
                  </a:cubicBezTo>
                  <a:cubicBezTo>
                    <a:pt x="687" y="428"/>
                    <a:pt x="689" y="431"/>
                    <a:pt x="692" y="434"/>
                  </a:cubicBezTo>
                  <a:cubicBezTo>
                    <a:pt x="702" y="440"/>
                    <a:pt x="702" y="440"/>
                    <a:pt x="702" y="440"/>
                  </a:cubicBezTo>
                  <a:cubicBezTo>
                    <a:pt x="723" y="454"/>
                    <a:pt x="711" y="447"/>
                    <a:pt x="720" y="457"/>
                  </a:cubicBezTo>
                  <a:cubicBezTo>
                    <a:pt x="723" y="460"/>
                    <a:pt x="726" y="463"/>
                    <a:pt x="728" y="466"/>
                  </a:cubicBezTo>
                  <a:cubicBezTo>
                    <a:pt x="730" y="469"/>
                    <a:pt x="730" y="470"/>
                    <a:pt x="731" y="472"/>
                  </a:cubicBezTo>
                  <a:cubicBezTo>
                    <a:pt x="734" y="477"/>
                    <a:pt x="739" y="480"/>
                    <a:pt x="743" y="486"/>
                  </a:cubicBezTo>
                  <a:cubicBezTo>
                    <a:pt x="746" y="489"/>
                    <a:pt x="748" y="494"/>
                    <a:pt x="750" y="497"/>
                  </a:cubicBezTo>
                  <a:cubicBezTo>
                    <a:pt x="755" y="502"/>
                    <a:pt x="762" y="508"/>
                    <a:pt x="767" y="514"/>
                  </a:cubicBezTo>
                  <a:cubicBezTo>
                    <a:pt x="774" y="520"/>
                    <a:pt x="804" y="553"/>
                    <a:pt x="810" y="557"/>
                  </a:cubicBezTo>
                  <a:cubicBezTo>
                    <a:pt x="826" y="564"/>
                    <a:pt x="828" y="565"/>
                    <a:pt x="842" y="576"/>
                  </a:cubicBezTo>
                  <a:cubicBezTo>
                    <a:pt x="852" y="583"/>
                    <a:pt x="860" y="593"/>
                    <a:pt x="866" y="604"/>
                  </a:cubicBezTo>
                  <a:cubicBezTo>
                    <a:pt x="876" y="625"/>
                    <a:pt x="847" y="609"/>
                    <a:pt x="838" y="608"/>
                  </a:cubicBezTo>
                  <a:cubicBezTo>
                    <a:pt x="830" y="607"/>
                    <a:pt x="831" y="606"/>
                    <a:pt x="825" y="604"/>
                  </a:cubicBezTo>
                  <a:cubicBezTo>
                    <a:pt x="820" y="602"/>
                    <a:pt x="816" y="603"/>
                    <a:pt x="811" y="601"/>
                  </a:cubicBezTo>
                  <a:cubicBezTo>
                    <a:pt x="809" y="600"/>
                    <a:pt x="807" y="599"/>
                    <a:pt x="805" y="598"/>
                  </a:cubicBezTo>
                  <a:cubicBezTo>
                    <a:pt x="801" y="597"/>
                    <a:pt x="795" y="598"/>
                    <a:pt x="791" y="596"/>
                  </a:cubicBezTo>
                  <a:cubicBezTo>
                    <a:pt x="782" y="592"/>
                    <a:pt x="777" y="594"/>
                    <a:pt x="770" y="592"/>
                  </a:cubicBezTo>
                  <a:cubicBezTo>
                    <a:pt x="767" y="591"/>
                    <a:pt x="762" y="588"/>
                    <a:pt x="758" y="588"/>
                  </a:cubicBezTo>
                  <a:cubicBezTo>
                    <a:pt x="716" y="588"/>
                    <a:pt x="716" y="588"/>
                    <a:pt x="716" y="588"/>
                  </a:cubicBezTo>
                  <a:cubicBezTo>
                    <a:pt x="708" y="588"/>
                    <a:pt x="706" y="592"/>
                    <a:pt x="699" y="592"/>
                  </a:cubicBezTo>
                  <a:cubicBezTo>
                    <a:pt x="681" y="592"/>
                    <a:pt x="681" y="592"/>
                    <a:pt x="681" y="592"/>
                  </a:cubicBezTo>
                  <a:cubicBezTo>
                    <a:pt x="672" y="592"/>
                    <a:pt x="663" y="583"/>
                    <a:pt x="655" y="583"/>
                  </a:cubicBezTo>
                  <a:cubicBezTo>
                    <a:pt x="635" y="583"/>
                    <a:pt x="645" y="584"/>
                    <a:pt x="633" y="587"/>
                  </a:cubicBezTo>
                  <a:cubicBezTo>
                    <a:pt x="628" y="588"/>
                    <a:pt x="623" y="587"/>
                    <a:pt x="618" y="588"/>
                  </a:cubicBezTo>
                  <a:cubicBezTo>
                    <a:pt x="612" y="588"/>
                    <a:pt x="610" y="591"/>
                    <a:pt x="605" y="592"/>
                  </a:cubicBezTo>
                  <a:cubicBezTo>
                    <a:pt x="600" y="593"/>
                    <a:pt x="596" y="592"/>
                    <a:pt x="591" y="595"/>
                  </a:cubicBezTo>
                  <a:cubicBezTo>
                    <a:pt x="589" y="596"/>
                    <a:pt x="587" y="597"/>
                    <a:pt x="585" y="597"/>
                  </a:cubicBezTo>
                  <a:cubicBezTo>
                    <a:pt x="583" y="598"/>
                    <a:pt x="580" y="598"/>
                    <a:pt x="578" y="598"/>
                  </a:cubicBezTo>
                  <a:cubicBezTo>
                    <a:pt x="573" y="599"/>
                    <a:pt x="570" y="602"/>
                    <a:pt x="566" y="603"/>
                  </a:cubicBezTo>
                  <a:cubicBezTo>
                    <a:pt x="559" y="604"/>
                    <a:pt x="557" y="602"/>
                    <a:pt x="551" y="605"/>
                  </a:cubicBezTo>
                  <a:cubicBezTo>
                    <a:pt x="545" y="607"/>
                    <a:pt x="545" y="608"/>
                    <a:pt x="537" y="608"/>
                  </a:cubicBezTo>
                  <a:cubicBezTo>
                    <a:pt x="527" y="608"/>
                    <a:pt x="515" y="606"/>
                    <a:pt x="506" y="610"/>
                  </a:cubicBezTo>
                  <a:cubicBezTo>
                    <a:pt x="493" y="615"/>
                    <a:pt x="487" y="611"/>
                    <a:pt x="476" y="613"/>
                  </a:cubicBezTo>
                  <a:cubicBezTo>
                    <a:pt x="471" y="614"/>
                    <a:pt x="468" y="617"/>
                    <a:pt x="463" y="618"/>
                  </a:cubicBezTo>
                  <a:cubicBezTo>
                    <a:pt x="458" y="619"/>
                    <a:pt x="452" y="617"/>
                    <a:pt x="447" y="618"/>
                  </a:cubicBezTo>
                  <a:cubicBezTo>
                    <a:pt x="442" y="620"/>
                    <a:pt x="440" y="622"/>
                    <a:pt x="435" y="623"/>
                  </a:cubicBezTo>
                  <a:cubicBezTo>
                    <a:pt x="429" y="623"/>
                    <a:pt x="424" y="622"/>
                    <a:pt x="419" y="624"/>
                  </a:cubicBezTo>
                  <a:cubicBezTo>
                    <a:pt x="414" y="626"/>
                    <a:pt x="414" y="628"/>
                    <a:pt x="407" y="628"/>
                  </a:cubicBezTo>
                  <a:cubicBezTo>
                    <a:pt x="399" y="629"/>
                    <a:pt x="400" y="628"/>
                    <a:pt x="393" y="631"/>
                  </a:cubicBezTo>
                  <a:cubicBezTo>
                    <a:pt x="387" y="634"/>
                    <a:pt x="385" y="632"/>
                    <a:pt x="378" y="633"/>
                  </a:cubicBezTo>
                  <a:cubicBezTo>
                    <a:pt x="373" y="634"/>
                    <a:pt x="371" y="637"/>
                    <a:pt x="366" y="638"/>
                  </a:cubicBezTo>
                  <a:cubicBezTo>
                    <a:pt x="360" y="639"/>
                    <a:pt x="358" y="638"/>
                    <a:pt x="352" y="640"/>
                  </a:cubicBezTo>
                  <a:cubicBezTo>
                    <a:pt x="344" y="644"/>
                    <a:pt x="333" y="644"/>
                    <a:pt x="324" y="641"/>
                  </a:cubicBezTo>
                  <a:cubicBezTo>
                    <a:pt x="310" y="637"/>
                    <a:pt x="303" y="639"/>
                    <a:pt x="296" y="637"/>
                  </a:cubicBezTo>
                  <a:cubicBezTo>
                    <a:pt x="290" y="635"/>
                    <a:pt x="289" y="633"/>
                    <a:pt x="282" y="633"/>
                  </a:cubicBezTo>
                  <a:cubicBezTo>
                    <a:pt x="276" y="633"/>
                    <a:pt x="275" y="631"/>
                    <a:pt x="269" y="629"/>
                  </a:cubicBezTo>
                  <a:cubicBezTo>
                    <a:pt x="265" y="628"/>
                    <a:pt x="261" y="628"/>
                    <a:pt x="256" y="626"/>
                  </a:cubicBezTo>
                  <a:cubicBezTo>
                    <a:pt x="250" y="623"/>
                    <a:pt x="249" y="624"/>
                    <a:pt x="243" y="622"/>
                  </a:cubicBezTo>
                  <a:cubicBezTo>
                    <a:pt x="240" y="622"/>
                    <a:pt x="233" y="618"/>
                    <a:pt x="232" y="617"/>
                  </a:cubicBezTo>
                  <a:cubicBezTo>
                    <a:pt x="228" y="613"/>
                    <a:pt x="232" y="609"/>
                    <a:pt x="233" y="605"/>
                  </a:cubicBezTo>
                  <a:cubicBezTo>
                    <a:pt x="239" y="590"/>
                    <a:pt x="217" y="598"/>
                    <a:pt x="215" y="598"/>
                  </a:cubicBezTo>
                  <a:cubicBezTo>
                    <a:pt x="198" y="598"/>
                    <a:pt x="189" y="601"/>
                    <a:pt x="186" y="590"/>
                  </a:cubicBezTo>
                  <a:cubicBezTo>
                    <a:pt x="185" y="587"/>
                    <a:pt x="182" y="581"/>
                    <a:pt x="182" y="578"/>
                  </a:cubicBezTo>
                  <a:cubicBezTo>
                    <a:pt x="182" y="573"/>
                    <a:pt x="183" y="572"/>
                    <a:pt x="182" y="567"/>
                  </a:cubicBezTo>
                  <a:cubicBezTo>
                    <a:pt x="182" y="563"/>
                    <a:pt x="181" y="560"/>
                    <a:pt x="179" y="558"/>
                  </a:cubicBezTo>
                  <a:cubicBezTo>
                    <a:pt x="176" y="558"/>
                    <a:pt x="175" y="560"/>
                    <a:pt x="173" y="561"/>
                  </a:cubicBezTo>
                  <a:cubicBezTo>
                    <a:pt x="171" y="563"/>
                    <a:pt x="170" y="563"/>
                    <a:pt x="168" y="565"/>
                  </a:cubicBezTo>
                  <a:cubicBezTo>
                    <a:pt x="156" y="573"/>
                    <a:pt x="158" y="574"/>
                    <a:pt x="144" y="566"/>
                  </a:cubicBezTo>
                  <a:cubicBezTo>
                    <a:pt x="141" y="564"/>
                    <a:pt x="138" y="561"/>
                    <a:pt x="135" y="558"/>
                  </a:cubicBezTo>
                  <a:cubicBezTo>
                    <a:pt x="131" y="555"/>
                    <a:pt x="130" y="555"/>
                    <a:pt x="129" y="548"/>
                  </a:cubicBezTo>
                  <a:cubicBezTo>
                    <a:pt x="129" y="543"/>
                    <a:pt x="127" y="538"/>
                    <a:pt x="123" y="538"/>
                  </a:cubicBezTo>
                  <a:cubicBezTo>
                    <a:pt x="111" y="538"/>
                    <a:pt x="112" y="550"/>
                    <a:pt x="96" y="533"/>
                  </a:cubicBezTo>
                  <a:cubicBezTo>
                    <a:pt x="89" y="527"/>
                    <a:pt x="82" y="520"/>
                    <a:pt x="76" y="513"/>
                  </a:cubicBezTo>
                  <a:cubicBezTo>
                    <a:pt x="72" y="508"/>
                    <a:pt x="72" y="505"/>
                    <a:pt x="68" y="501"/>
                  </a:cubicBezTo>
                  <a:cubicBezTo>
                    <a:pt x="48" y="480"/>
                    <a:pt x="48" y="480"/>
                    <a:pt x="48" y="480"/>
                  </a:cubicBezTo>
                  <a:cubicBezTo>
                    <a:pt x="39" y="471"/>
                    <a:pt x="38" y="471"/>
                    <a:pt x="26" y="477"/>
                  </a:cubicBezTo>
                  <a:cubicBezTo>
                    <a:pt x="22" y="479"/>
                    <a:pt x="21" y="479"/>
                    <a:pt x="17" y="483"/>
                  </a:cubicBezTo>
                  <a:cubicBezTo>
                    <a:pt x="14" y="486"/>
                    <a:pt x="6" y="493"/>
                    <a:pt x="4" y="498"/>
                  </a:cubicBezTo>
                  <a:cubicBezTo>
                    <a:pt x="0" y="504"/>
                    <a:pt x="1" y="516"/>
                    <a:pt x="2" y="525"/>
                  </a:cubicBezTo>
                  <a:cubicBezTo>
                    <a:pt x="2" y="530"/>
                    <a:pt x="4" y="531"/>
                    <a:pt x="5" y="536"/>
                  </a:cubicBezTo>
                  <a:cubicBezTo>
                    <a:pt x="7" y="540"/>
                    <a:pt x="6" y="544"/>
                    <a:pt x="7" y="548"/>
                  </a:cubicBezTo>
                  <a:cubicBezTo>
                    <a:pt x="8" y="552"/>
                    <a:pt x="10" y="555"/>
                    <a:pt x="11" y="559"/>
                  </a:cubicBezTo>
                  <a:cubicBezTo>
                    <a:pt x="12" y="564"/>
                    <a:pt x="13" y="565"/>
                    <a:pt x="15" y="569"/>
                  </a:cubicBezTo>
                  <a:cubicBezTo>
                    <a:pt x="16" y="572"/>
                    <a:pt x="16" y="573"/>
                    <a:pt x="17" y="575"/>
                  </a:cubicBezTo>
                  <a:cubicBezTo>
                    <a:pt x="18" y="577"/>
                    <a:pt x="19" y="578"/>
                    <a:pt x="20" y="579"/>
                  </a:cubicBezTo>
                  <a:cubicBezTo>
                    <a:pt x="21" y="581"/>
                    <a:pt x="21" y="582"/>
                    <a:pt x="22" y="584"/>
                  </a:cubicBezTo>
                  <a:cubicBezTo>
                    <a:pt x="27" y="594"/>
                    <a:pt x="33" y="601"/>
                    <a:pt x="36" y="607"/>
                  </a:cubicBezTo>
                  <a:cubicBezTo>
                    <a:pt x="38" y="611"/>
                    <a:pt x="40" y="613"/>
                    <a:pt x="42" y="616"/>
                  </a:cubicBezTo>
                  <a:cubicBezTo>
                    <a:pt x="44" y="620"/>
                    <a:pt x="58" y="633"/>
                    <a:pt x="63" y="638"/>
                  </a:cubicBezTo>
                  <a:cubicBezTo>
                    <a:pt x="70" y="647"/>
                    <a:pt x="77" y="653"/>
                    <a:pt x="83" y="661"/>
                  </a:cubicBezTo>
                  <a:cubicBezTo>
                    <a:pt x="88" y="667"/>
                    <a:pt x="92" y="672"/>
                    <a:pt x="96" y="677"/>
                  </a:cubicBezTo>
                  <a:cubicBezTo>
                    <a:pt x="99" y="680"/>
                    <a:pt x="100" y="683"/>
                    <a:pt x="102" y="686"/>
                  </a:cubicBezTo>
                  <a:cubicBezTo>
                    <a:pt x="104" y="689"/>
                    <a:pt x="106" y="691"/>
                    <a:pt x="108" y="694"/>
                  </a:cubicBezTo>
                  <a:cubicBezTo>
                    <a:pt x="111" y="698"/>
                    <a:pt x="111" y="700"/>
                    <a:pt x="114" y="703"/>
                  </a:cubicBezTo>
                  <a:cubicBezTo>
                    <a:pt x="116" y="706"/>
                    <a:pt x="118" y="708"/>
                    <a:pt x="120" y="712"/>
                  </a:cubicBezTo>
                  <a:cubicBezTo>
                    <a:pt x="147" y="756"/>
                    <a:pt x="147" y="756"/>
                    <a:pt x="147" y="756"/>
                  </a:cubicBezTo>
                  <a:cubicBezTo>
                    <a:pt x="152" y="768"/>
                    <a:pt x="164" y="781"/>
                    <a:pt x="178" y="784"/>
                  </a:cubicBezTo>
                  <a:cubicBezTo>
                    <a:pt x="182" y="785"/>
                    <a:pt x="201" y="785"/>
                    <a:pt x="206" y="785"/>
                  </a:cubicBezTo>
                  <a:cubicBezTo>
                    <a:pt x="211" y="784"/>
                    <a:pt x="222" y="778"/>
                    <a:pt x="226" y="776"/>
                  </a:cubicBezTo>
                  <a:cubicBezTo>
                    <a:pt x="232" y="773"/>
                    <a:pt x="238" y="766"/>
                    <a:pt x="242" y="762"/>
                  </a:cubicBezTo>
                  <a:cubicBezTo>
                    <a:pt x="247" y="757"/>
                    <a:pt x="252" y="753"/>
                    <a:pt x="258" y="749"/>
                  </a:cubicBezTo>
                  <a:cubicBezTo>
                    <a:pt x="265" y="744"/>
                    <a:pt x="273" y="732"/>
                    <a:pt x="282" y="730"/>
                  </a:cubicBezTo>
                  <a:cubicBezTo>
                    <a:pt x="293" y="727"/>
                    <a:pt x="324" y="731"/>
                    <a:pt x="338" y="729"/>
                  </a:cubicBezTo>
                  <a:cubicBezTo>
                    <a:pt x="352" y="727"/>
                    <a:pt x="365" y="729"/>
                    <a:pt x="379" y="729"/>
                  </a:cubicBezTo>
                  <a:cubicBezTo>
                    <a:pt x="388" y="729"/>
                    <a:pt x="399" y="729"/>
                    <a:pt x="408" y="729"/>
                  </a:cubicBezTo>
                  <a:cubicBezTo>
                    <a:pt x="418" y="730"/>
                    <a:pt x="421" y="734"/>
                    <a:pt x="431" y="734"/>
                  </a:cubicBezTo>
                  <a:cubicBezTo>
                    <a:pt x="437" y="735"/>
                    <a:pt x="441" y="734"/>
                    <a:pt x="445" y="735"/>
                  </a:cubicBezTo>
                  <a:cubicBezTo>
                    <a:pt x="449" y="737"/>
                    <a:pt x="451" y="738"/>
                    <a:pt x="455" y="739"/>
                  </a:cubicBezTo>
                  <a:cubicBezTo>
                    <a:pt x="460" y="740"/>
                    <a:pt x="464" y="739"/>
                    <a:pt x="468" y="741"/>
                  </a:cubicBezTo>
                  <a:cubicBezTo>
                    <a:pt x="474" y="743"/>
                    <a:pt x="473" y="744"/>
                    <a:pt x="479" y="744"/>
                  </a:cubicBezTo>
                  <a:cubicBezTo>
                    <a:pt x="484" y="745"/>
                    <a:pt x="487" y="745"/>
                    <a:pt x="491" y="747"/>
                  </a:cubicBezTo>
                  <a:cubicBezTo>
                    <a:pt x="500" y="751"/>
                    <a:pt x="520" y="750"/>
                    <a:pt x="530" y="750"/>
                  </a:cubicBezTo>
                  <a:cubicBezTo>
                    <a:pt x="537" y="750"/>
                    <a:pt x="541" y="747"/>
                    <a:pt x="546" y="745"/>
                  </a:cubicBezTo>
                  <a:cubicBezTo>
                    <a:pt x="551" y="744"/>
                    <a:pt x="558" y="745"/>
                    <a:pt x="563" y="743"/>
                  </a:cubicBezTo>
                  <a:cubicBezTo>
                    <a:pt x="571" y="741"/>
                    <a:pt x="565" y="741"/>
                    <a:pt x="577" y="739"/>
                  </a:cubicBezTo>
                  <a:cubicBezTo>
                    <a:pt x="582" y="738"/>
                    <a:pt x="585" y="735"/>
                    <a:pt x="591" y="734"/>
                  </a:cubicBezTo>
                  <a:cubicBezTo>
                    <a:pt x="601" y="732"/>
                    <a:pt x="609" y="724"/>
                    <a:pt x="619" y="724"/>
                  </a:cubicBezTo>
                  <a:cubicBezTo>
                    <a:pt x="627" y="724"/>
                    <a:pt x="628" y="723"/>
                    <a:pt x="635" y="721"/>
                  </a:cubicBezTo>
                  <a:cubicBezTo>
                    <a:pt x="639" y="719"/>
                    <a:pt x="646" y="720"/>
                    <a:pt x="651" y="718"/>
                  </a:cubicBezTo>
                  <a:cubicBezTo>
                    <a:pt x="666" y="713"/>
                    <a:pt x="668" y="714"/>
                    <a:pt x="685" y="714"/>
                  </a:cubicBezTo>
                  <a:cubicBezTo>
                    <a:pt x="692" y="714"/>
                    <a:pt x="694" y="715"/>
                    <a:pt x="700" y="718"/>
                  </a:cubicBezTo>
                  <a:cubicBezTo>
                    <a:pt x="705" y="721"/>
                    <a:pt x="714" y="723"/>
                    <a:pt x="720" y="726"/>
                  </a:cubicBezTo>
                  <a:cubicBezTo>
                    <a:pt x="726" y="729"/>
                    <a:pt x="731" y="734"/>
                    <a:pt x="737" y="737"/>
                  </a:cubicBezTo>
                  <a:cubicBezTo>
                    <a:pt x="741" y="739"/>
                    <a:pt x="746" y="741"/>
                    <a:pt x="750" y="743"/>
                  </a:cubicBezTo>
                  <a:cubicBezTo>
                    <a:pt x="754" y="746"/>
                    <a:pt x="757" y="748"/>
                    <a:pt x="762" y="750"/>
                  </a:cubicBezTo>
                  <a:cubicBezTo>
                    <a:pt x="767" y="752"/>
                    <a:pt x="769" y="755"/>
                    <a:pt x="774" y="758"/>
                  </a:cubicBezTo>
                  <a:cubicBezTo>
                    <a:pt x="776" y="759"/>
                    <a:pt x="778" y="759"/>
                    <a:pt x="780" y="761"/>
                  </a:cubicBezTo>
                  <a:cubicBezTo>
                    <a:pt x="786" y="764"/>
                    <a:pt x="793" y="768"/>
                    <a:pt x="799" y="770"/>
                  </a:cubicBezTo>
                  <a:cubicBezTo>
                    <a:pt x="802" y="771"/>
                    <a:pt x="803" y="772"/>
                    <a:pt x="806" y="773"/>
                  </a:cubicBezTo>
                  <a:cubicBezTo>
                    <a:pt x="808" y="774"/>
                    <a:pt x="810" y="774"/>
                    <a:pt x="813" y="775"/>
                  </a:cubicBezTo>
                  <a:cubicBezTo>
                    <a:pt x="815" y="776"/>
                    <a:pt x="817" y="777"/>
                    <a:pt x="819" y="778"/>
                  </a:cubicBezTo>
                  <a:cubicBezTo>
                    <a:pt x="822" y="779"/>
                    <a:pt x="824" y="780"/>
                    <a:pt x="827" y="780"/>
                  </a:cubicBezTo>
                  <a:cubicBezTo>
                    <a:pt x="832" y="781"/>
                    <a:pt x="836" y="784"/>
                    <a:pt x="841" y="785"/>
                  </a:cubicBezTo>
                  <a:cubicBezTo>
                    <a:pt x="845" y="785"/>
                    <a:pt x="846" y="785"/>
                    <a:pt x="849" y="786"/>
                  </a:cubicBezTo>
                  <a:cubicBezTo>
                    <a:pt x="852" y="787"/>
                    <a:pt x="853" y="788"/>
                    <a:pt x="856" y="789"/>
                  </a:cubicBezTo>
                  <a:cubicBezTo>
                    <a:pt x="858" y="790"/>
                    <a:pt x="861" y="790"/>
                    <a:pt x="864" y="790"/>
                  </a:cubicBezTo>
                  <a:cubicBezTo>
                    <a:pt x="884" y="799"/>
                    <a:pt x="884" y="799"/>
                    <a:pt x="884" y="799"/>
                  </a:cubicBezTo>
                  <a:cubicBezTo>
                    <a:pt x="889" y="801"/>
                    <a:pt x="893" y="803"/>
                    <a:pt x="897" y="805"/>
                  </a:cubicBezTo>
                  <a:cubicBezTo>
                    <a:pt x="909" y="813"/>
                    <a:pt x="923" y="817"/>
                    <a:pt x="935" y="823"/>
                  </a:cubicBezTo>
                  <a:cubicBezTo>
                    <a:pt x="941" y="825"/>
                    <a:pt x="945" y="826"/>
                    <a:pt x="952" y="825"/>
                  </a:cubicBezTo>
                  <a:cubicBezTo>
                    <a:pt x="963" y="825"/>
                    <a:pt x="974" y="830"/>
                    <a:pt x="985" y="830"/>
                  </a:cubicBezTo>
                  <a:cubicBezTo>
                    <a:pt x="995" y="830"/>
                    <a:pt x="1003" y="829"/>
                    <a:pt x="1013" y="826"/>
                  </a:cubicBezTo>
                  <a:cubicBezTo>
                    <a:pt x="1021" y="825"/>
                    <a:pt x="1030" y="827"/>
                    <a:pt x="1037" y="824"/>
                  </a:cubicBezTo>
                  <a:cubicBezTo>
                    <a:pt x="1041" y="822"/>
                    <a:pt x="1041" y="821"/>
                    <a:pt x="1046" y="820"/>
                  </a:cubicBezTo>
                  <a:cubicBezTo>
                    <a:pt x="1054" y="818"/>
                    <a:pt x="1066" y="811"/>
                    <a:pt x="1073" y="808"/>
                  </a:cubicBezTo>
                  <a:cubicBezTo>
                    <a:pt x="1081" y="804"/>
                    <a:pt x="1091" y="798"/>
                    <a:pt x="1100" y="795"/>
                  </a:cubicBezTo>
                  <a:cubicBezTo>
                    <a:pt x="1114" y="789"/>
                    <a:pt x="1114" y="789"/>
                    <a:pt x="1114" y="789"/>
                  </a:cubicBezTo>
                  <a:cubicBezTo>
                    <a:pt x="1120" y="787"/>
                    <a:pt x="1120" y="785"/>
                    <a:pt x="1129" y="785"/>
                  </a:cubicBezTo>
                  <a:cubicBezTo>
                    <a:pt x="1136" y="784"/>
                    <a:pt x="1146" y="784"/>
                    <a:pt x="1153" y="782"/>
                  </a:cubicBezTo>
                  <a:cubicBezTo>
                    <a:pt x="1168" y="779"/>
                    <a:pt x="1184" y="780"/>
                    <a:pt x="1202" y="780"/>
                  </a:cubicBezTo>
                  <a:cubicBezTo>
                    <a:pt x="1307" y="780"/>
                    <a:pt x="1307" y="780"/>
                    <a:pt x="1307" y="780"/>
                  </a:cubicBezTo>
                  <a:cubicBezTo>
                    <a:pt x="1316" y="780"/>
                    <a:pt x="1323" y="779"/>
                    <a:pt x="1330" y="782"/>
                  </a:cubicBezTo>
                  <a:cubicBezTo>
                    <a:pt x="1339" y="787"/>
                    <a:pt x="1345" y="783"/>
                    <a:pt x="1353" y="786"/>
                  </a:cubicBezTo>
                  <a:cubicBezTo>
                    <a:pt x="1367" y="792"/>
                    <a:pt x="1367" y="792"/>
                    <a:pt x="1367" y="792"/>
                  </a:cubicBezTo>
                  <a:cubicBezTo>
                    <a:pt x="1368" y="792"/>
                    <a:pt x="1370" y="793"/>
                    <a:pt x="1371" y="794"/>
                  </a:cubicBezTo>
                  <a:cubicBezTo>
                    <a:pt x="1386" y="799"/>
                    <a:pt x="1395" y="790"/>
                    <a:pt x="1416" y="802"/>
                  </a:cubicBezTo>
                  <a:cubicBezTo>
                    <a:pt x="1426" y="807"/>
                    <a:pt x="1425" y="818"/>
                    <a:pt x="1431" y="825"/>
                  </a:cubicBezTo>
                  <a:cubicBezTo>
                    <a:pt x="1437" y="833"/>
                    <a:pt x="1444" y="839"/>
                    <a:pt x="1451" y="845"/>
                  </a:cubicBezTo>
                  <a:cubicBezTo>
                    <a:pt x="1456" y="849"/>
                    <a:pt x="1469" y="858"/>
                    <a:pt x="1476" y="860"/>
                  </a:cubicBezTo>
                  <a:cubicBezTo>
                    <a:pt x="1484" y="862"/>
                    <a:pt x="1486" y="860"/>
                    <a:pt x="1495" y="867"/>
                  </a:cubicBezTo>
                  <a:cubicBezTo>
                    <a:pt x="1504" y="873"/>
                    <a:pt x="1509" y="875"/>
                    <a:pt x="1514" y="887"/>
                  </a:cubicBezTo>
                  <a:cubicBezTo>
                    <a:pt x="1519" y="901"/>
                    <a:pt x="1526" y="907"/>
                    <a:pt x="1537" y="917"/>
                  </a:cubicBezTo>
                  <a:cubicBezTo>
                    <a:pt x="1540" y="920"/>
                    <a:pt x="1549" y="925"/>
                    <a:pt x="1554" y="926"/>
                  </a:cubicBezTo>
                  <a:cubicBezTo>
                    <a:pt x="1562" y="928"/>
                    <a:pt x="1578" y="935"/>
                    <a:pt x="1583" y="936"/>
                  </a:cubicBezTo>
                  <a:cubicBezTo>
                    <a:pt x="1587" y="937"/>
                    <a:pt x="1590" y="936"/>
                    <a:pt x="1594" y="938"/>
                  </a:cubicBezTo>
                  <a:cubicBezTo>
                    <a:pt x="1600" y="941"/>
                    <a:pt x="1606" y="943"/>
                    <a:pt x="1613" y="944"/>
                  </a:cubicBezTo>
                  <a:cubicBezTo>
                    <a:pt x="1622" y="946"/>
                    <a:pt x="1625" y="942"/>
                    <a:pt x="1630" y="936"/>
                  </a:cubicBezTo>
                  <a:cubicBezTo>
                    <a:pt x="1643" y="921"/>
                    <a:pt x="1629" y="915"/>
                    <a:pt x="1622" y="903"/>
                  </a:cubicBezTo>
                  <a:cubicBezTo>
                    <a:pt x="1615" y="890"/>
                    <a:pt x="1616" y="881"/>
                    <a:pt x="1602" y="869"/>
                  </a:cubicBezTo>
                  <a:cubicBezTo>
                    <a:pt x="1594" y="862"/>
                    <a:pt x="1595" y="865"/>
                    <a:pt x="1588" y="858"/>
                  </a:cubicBezTo>
                  <a:cubicBezTo>
                    <a:pt x="1583" y="853"/>
                    <a:pt x="1578" y="850"/>
                    <a:pt x="1578" y="841"/>
                  </a:cubicBezTo>
                  <a:cubicBezTo>
                    <a:pt x="1578" y="827"/>
                    <a:pt x="1576" y="829"/>
                    <a:pt x="1574" y="819"/>
                  </a:cubicBezTo>
                  <a:cubicBezTo>
                    <a:pt x="1573" y="812"/>
                    <a:pt x="1573" y="801"/>
                    <a:pt x="1573" y="793"/>
                  </a:cubicBezTo>
                  <a:cubicBezTo>
                    <a:pt x="1573" y="789"/>
                    <a:pt x="1569" y="778"/>
                    <a:pt x="1567" y="774"/>
                  </a:cubicBezTo>
                  <a:cubicBezTo>
                    <a:pt x="1565" y="768"/>
                    <a:pt x="1561" y="761"/>
                    <a:pt x="1558" y="756"/>
                  </a:cubicBezTo>
                  <a:cubicBezTo>
                    <a:pt x="1543" y="731"/>
                    <a:pt x="1551" y="739"/>
                    <a:pt x="1530" y="718"/>
                  </a:cubicBezTo>
                  <a:cubicBezTo>
                    <a:pt x="1528" y="716"/>
                    <a:pt x="1526" y="714"/>
                    <a:pt x="1524" y="712"/>
                  </a:cubicBezTo>
                  <a:cubicBezTo>
                    <a:pt x="1517" y="705"/>
                    <a:pt x="1515" y="705"/>
                    <a:pt x="1508" y="700"/>
                  </a:cubicBezTo>
                  <a:cubicBezTo>
                    <a:pt x="1498" y="693"/>
                    <a:pt x="1485" y="688"/>
                    <a:pt x="1475" y="682"/>
                  </a:cubicBezTo>
                  <a:cubicBezTo>
                    <a:pt x="1472" y="680"/>
                    <a:pt x="1470" y="678"/>
                    <a:pt x="1467" y="676"/>
                  </a:cubicBezTo>
                  <a:cubicBezTo>
                    <a:pt x="1460" y="671"/>
                    <a:pt x="1450" y="667"/>
                    <a:pt x="1443" y="661"/>
                  </a:cubicBezTo>
                  <a:cubicBezTo>
                    <a:pt x="1437" y="655"/>
                    <a:pt x="1432" y="654"/>
                    <a:pt x="1428" y="650"/>
                  </a:cubicBezTo>
                  <a:cubicBezTo>
                    <a:pt x="1423" y="646"/>
                    <a:pt x="1417" y="643"/>
                    <a:pt x="1412" y="639"/>
                  </a:cubicBezTo>
                  <a:cubicBezTo>
                    <a:pt x="1406" y="634"/>
                    <a:pt x="1401" y="633"/>
                    <a:pt x="1396" y="629"/>
                  </a:cubicBezTo>
                  <a:cubicBezTo>
                    <a:pt x="1389" y="624"/>
                    <a:pt x="1379" y="619"/>
                    <a:pt x="1372" y="614"/>
                  </a:cubicBezTo>
                  <a:cubicBezTo>
                    <a:pt x="1366" y="610"/>
                    <a:pt x="1362" y="607"/>
                    <a:pt x="1356" y="604"/>
                  </a:cubicBezTo>
                  <a:cubicBezTo>
                    <a:pt x="1353" y="603"/>
                    <a:pt x="1349" y="601"/>
                    <a:pt x="1347" y="600"/>
                  </a:cubicBezTo>
                  <a:cubicBezTo>
                    <a:pt x="1343" y="598"/>
                    <a:pt x="1340" y="598"/>
                    <a:pt x="1337" y="596"/>
                  </a:cubicBezTo>
                  <a:cubicBezTo>
                    <a:pt x="1333" y="595"/>
                    <a:pt x="1332" y="594"/>
                    <a:pt x="1328" y="593"/>
                  </a:cubicBezTo>
                  <a:cubicBezTo>
                    <a:pt x="1324" y="591"/>
                    <a:pt x="1322" y="590"/>
                    <a:pt x="1319" y="589"/>
                  </a:cubicBezTo>
                  <a:cubicBezTo>
                    <a:pt x="1315" y="587"/>
                    <a:pt x="1312" y="587"/>
                    <a:pt x="1308" y="586"/>
                  </a:cubicBezTo>
                  <a:cubicBezTo>
                    <a:pt x="1304" y="584"/>
                    <a:pt x="1304" y="583"/>
                    <a:pt x="1298" y="583"/>
                  </a:cubicBezTo>
                  <a:cubicBezTo>
                    <a:pt x="1281" y="582"/>
                    <a:pt x="1294" y="578"/>
                    <a:pt x="1265" y="577"/>
                  </a:cubicBezTo>
                  <a:cubicBezTo>
                    <a:pt x="1256" y="577"/>
                    <a:pt x="1253" y="573"/>
                    <a:pt x="1243" y="572"/>
                  </a:cubicBezTo>
                  <a:cubicBezTo>
                    <a:pt x="1235" y="572"/>
                    <a:pt x="1226" y="572"/>
                    <a:pt x="1217" y="572"/>
                  </a:cubicBezTo>
                  <a:cubicBezTo>
                    <a:pt x="1199" y="572"/>
                    <a:pt x="1189" y="576"/>
                    <a:pt x="1175" y="562"/>
                  </a:cubicBezTo>
                  <a:cubicBezTo>
                    <a:pt x="1169" y="556"/>
                    <a:pt x="1154" y="542"/>
                    <a:pt x="1150" y="536"/>
                  </a:cubicBezTo>
                  <a:cubicBezTo>
                    <a:pt x="1148" y="533"/>
                    <a:pt x="1147" y="530"/>
                    <a:pt x="1145" y="527"/>
                  </a:cubicBezTo>
                  <a:cubicBezTo>
                    <a:pt x="1143" y="524"/>
                    <a:pt x="1141" y="523"/>
                    <a:pt x="1139" y="520"/>
                  </a:cubicBezTo>
                  <a:cubicBezTo>
                    <a:pt x="1135" y="515"/>
                    <a:pt x="1133" y="510"/>
                    <a:pt x="1128" y="505"/>
                  </a:cubicBezTo>
                  <a:cubicBezTo>
                    <a:pt x="1118" y="494"/>
                    <a:pt x="1119" y="492"/>
                    <a:pt x="1111" y="482"/>
                  </a:cubicBezTo>
                  <a:cubicBezTo>
                    <a:pt x="1108" y="479"/>
                    <a:pt x="1097" y="454"/>
                    <a:pt x="1094" y="447"/>
                  </a:cubicBezTo>
                  <a:cubicBezTo>
                    <a:pt x="1088" y="437"/>
                    <a:pt x="1079" y="415"/>
                    <a:pt x="1073" y="408"/>
                  </a:cubicBezTo>
                  <a:cubicBezTo>
                    <a:pt x="1070" y="405"/>
                    <a:pt x="1068" y="400"/>
                    <a:pt x="1065" y="396"/>
                  </a:cubicBezTo>
                  <a:cubicBezTo>
                    <a:pt x="1060" y="389"/>
                    <a:pt x="1060" y="389"/>
                    <a:pt x="1060" y="389"/>
                  </a:cubicBezTo>
                  <a:cubicBezTo>
                    <a:pt x="1058" y="386"/>
                    <a:pt x="1057" y="383"/>
                    <a:pt x="1055" y="381"/>
                  </a:cubicBezTo>
                  <a:cubicBezTo>
                    <a:pt x="1051" y="375"/>
                    <a:pt x="1047" y="371"/>
                    <a:pt x="1043" y="366"/>
                  </a:cubicBezTo>
                  <a:cubicBezTo>
                    <a:pt x="1042" y="363"/>
                    <a:pt x="1040" y="360"/>
                    <a:pt x="1038" y="358"/>
                  </a:cubicBezTo>
                  <a:cubicBezTo>
                    <a:pt x="1030" y="349"/>
                    <a:pt x="1030" y="349"/>
                    <a:pt x="1024" y="338"/>
                  </a:cubicBezTo>
                  <a:cubicBezTo>
                    <a:pt x="1023" y="336"/>
                    <a:pt x="1023" y="336"/>
                    <a:pt x="1022" y="334"/>
                  </a:cubicBezTo>
                  <a:cubicBezTo>
                    <a:pt x="1021" y="331"/>
                    <a:pt x="1019" y="329"/>
                    <a:pt x="1018" y="326"/>
                  </a:cubicBezTo>
                  <a:cubicBezTo>
                    <a:pt x="1016" y="323"/>
                    <a:pt x="1015" y="321"/>
                    <a:pt x="1013" y="318"/>
                  </a:cubicBezTo>
                  <a:cubicBezTo>
                    <a:pt x="1011" y="315"/>
                    <a:pt x="1009" y="313"/>
                    <a:pt x="1006" y="311"/>
                  </a:cubicBezTo>
                  <a:cubicBezTo>
                    <a:pt x="1002" y="306"/>
                    <a:pt x="998" y="302"/>
                    <a:pt x="993" y="298"/>
                  </a:cubicBezTo>
                  <a:cubicBezTo>
                    <a:pt x="991" y="296"/>
                    <a:pt x="989" y="294"/>
                    <a:pt x="987" y="291"/>
                  </a:cubicBezTo>
                  <a:cubicBezTo>
                    <a:pt x="984" y="288"/>
                    <a:pt x="979" y="279"/>
                    <a:pt x="978" y="274"/>
                  </a:cubicBezTo>
                  <a:cubicBezTo>
                    <a:pt x="976" y="271"/>
                    <a:pt x="963" y="252"/>
                    <a:pt x="962" y="250"/>
                  </a:cubicBezTo>
                  <a:cubicBezTo>
                    <a:pt x="957" y="246"/>
                    <a:pt x="943" y="231"/>
                    <a:pt x="939" y="227"/>
                  </a:cubicBezTo>
                  <a:cubicBezTo>
                    <a:pt x="932" y="222"/>
                    <a:pt x="908" y="211"/>
                    <a:pt x="900" y="207"/>
                  </a:cubicBezTo>
                  <a:cubicBezTo>
                    <a:pt x="891" y="204"/>
                    <a:pt x="890" y="203"/>
                    <a:pt x="886" y="196"/>
                  </a:cubicBezTo>
                  <a:cubicBezTo>
                    <a:pt x="884" y="192"/>
                    <a:pt x="882" y="191"/>
                    <a:pt x="880" y="188"/>
                  </a:cubicBezTo>
                  <a:cubicBezTo>
                    <a:pt x="878" y="185"/>
                    <a:pt x="878" y="182"/>
                    <a:pt x="875" y="179"/>
                  </a:cubicBezTo>
                  <a:cubicBezTo>
                    <a:pt x="872" y="174"/>
                    <a:pt x="867" y="171"/>
                    <a:pt x="863" y="166"/>
                  </a:cubicBezTo>
                  <a:cubicBezTo>
                    <a:pt x="862" y="164"/>
                    <a:pt x="861" y="163"/>
                    <a:pt x="860" y="161"/>
                  </a:cubicBezTo>
                  <a:cubicBezTo>
                    <a:pt x="849" y="146"/>
                    <a:pt x="850" y="159"/>
                    <a:pt x="840" y="136"/>
                  </a:cubicBezTo>
                  <a:cubicBezTo>
                    <a:pt x="837" y="130"/>
                    <a:pt x="834" y="125"/>
                    <a:pt x="831" y="119"/>
                  </a:cubicBezTo>
                  <a:cubicBezTo>
                    <a:pt x="821" y="99"/>
                    <a:pt x="824" y="108"/>
                    <a:pt x="815" y="96"/>
                  </a:cubicBezTo>
                  <a:cubicBezTo>
                    <a:pt x="806" y="85"/>
                    <a:pt x="812" y="88"/>
                    <a:pt x="797" y="74"/>
                  </a:cubicBezTo>
                  <a:cubicBezTo>
                    <a:pt x="793" y="70"/>
                    <a:pt x="789" y="65"/>
                    <a:pt x="783" y="62"/>
                  </a:cubicBezTo>
                  <a:cubicBezTo>
                    <a:pt x="776" y="58"/>
                    <a:pt x="774" y="56"/>
                    <a:pt x="769" y="50"/>
                  </a:cubicBezTo>
                  <a:cubicBezTo>
                    <a:pt x="764" y="45"/>
                    <a:pt x="760" y="43"/>
                    <a:pt x="754" y="39"/>
                  </a:cubicBezTo>
                  <a:cubicBezTo>
                    <a:pt x="744" y="33"/>
                    <a:pt x="743" y="28"/>
                    <a:pt x="727" y="19"/>
                  </a:cubicBezTo>
                  <a:cubicBezTo>
                    <a:pt x="697" y="4"/>
                    <a:pt x="697" y="4"/>
                    <a:pt x="697" y="4"/>
                  </a:cubicBezTo>
                  <a:cubicBezTo>
                    <a:pt x="694" y="2"/>
                    <a:pt x="691" y="1"/>
                    <a:pt x="687" y="1"/>
                  </a:cubicBezTo>
                  <a:cubicBezTo>
                    <a:pt x="671" y="0"/>
                    <a:pt x="667" y="2"/>
                    <a:pt x="654" y="7"/>
                  </a:cubicBezTo>
                  <a:cubicBezTo>
                    <a:pt x="648" y="10"/>
                    <a:pt x="643" y="13"/>
                    <a:pt x="638" y="17"/>
                  </a:cubicBezTo>
                  <a:cubicBezTo>
                    <a:pt x="635" y="20"/>
                    <a:pt x="634" y="20"/>
                    <a:pt x="630" y="22"/>
                  </a:cubicBezTo>
                  <a:cubicBezTo>
                    <a:pt x="627" y="24"/>
                    <a:pt x="626" y="26"/>
                    <a:pt x="623" y="28"/>
                  </a:cubicBezTo>
                  <a:cubicBezTo>
                    <a:pt x="620" y="30"/>
                    <a:pt x="618" y="31"/>
                    <a:pt x="614" y="33"/>
                  </a:cubicBezTo>
                  <a:cubicBezTo>
                    <a:pt x="604" y="39"/>
                    <a:pt x="597" y="51"/>
                    <a:pt x="588" y="58"/>
                  </a:cubicBezTo>
                  <a:cubicBezTo>
                    <a:pt x="582" y="62"/>
                    <a:pt x="579" y="63"/>
                    <a:pt x="573" y="69"/>
                  </a:cubicBezTo>
                  <a:cubicBezTo>
                    <a:pt x="568" y="73"/>
                    <a:pt x="564" y="78"/>
                    <a:pt x="560" y="82"/>
                  </a:cubicBezTo>
                  <a:cubicBezTo>
                    <a:pt x="558" y="83"/>
                    <a:pt x="557" y="85"/>
                    <a:pt x="556" y="86"/>
                  </a:cubicBezTo>
                  <a:cubicBezTo>
                    <a:pt x="554" y="87"/>
                    <a:pt x="554" y="87"/>
                    <a:pt x="552" y="88"/>
                  </a:cubicBezTo>
                  <a:cubicBezTo>
                    <a:pt x="539" y="97"/>
                    <a:pt x="529" y="108"/>
                    <a:pt x="518" y="119"/>
                  </a:cubicBezTo>
                  <a:cubicBezTo>
                    <a:pt x="514" y="124"/>
                    <a:pt x="509" y="128"/>
                    <a:pt x="505" y="133"/>
                  </a:cubicBezTo>
                  <a:cubicBezTo>
                    <a:pt x="501" y="139"/>
                    <a:pt x="499" y="143"/>
                    <a:pt x="494" y="148"/>
                  </a:cubicBezTo>
                  <a:cubicBezTo>
                    <a:pt x="489" y="153"/>
                    <a:pt x="488" y="160"/>
                    <a:pt x="484" y="164"/>
                  </a:cubicBezTo>
                  <a:cubicBezTo>
                    <a:pt x="478" y="169"/>
                    <a:pt x="456" y="194"/>
                    <a:pt x="450" y="196"/>
                  </a:cubicBezTo>
                  <a:cubicBezTo>
                    <a:pt x="438" y="203"/>
                    <a:pt x="439" y="204"/>
                    <a:pt x="429" y="214"/>
                  </a:cubicBezTo>
                  <a:cubicBezTo>
                    <a:pt x="420" y="223"/>
                    <a:pt x="410" y="231"/>
                    <a:pt x="407" y="245"/>
                  </a:cubicBezTo>
                  <a:cubicBezTo>
                    <a:pt x="406" y="250"/>
                    <a:pt x="405" y="251"/>
                    <a:pt x="404" y="255"/>
                  </a:cubicBezTo>
                  <a:cubicBezTo>
                    <a:pt x="402" y="259"/>
                    <a:pt x="402" y="261"/>
                    <a:pt x="402" y="266"/>
                  </a:cubicBezTo>
                  <a:cubicBezTo>
                    <a:pt x="402" y="278"/>
                    <a:pt x="403" y="278"/>
                    <a:pt x="398" y="288"/>
                  </a:cubicBezTo>
                  <a:cubicBezTo>
                    <a:pt x="389" y="304"/>
                    <a:pt x="390" y="303"/>
                    <a:pt x="392" y="319"/>
                  </a:cubicBezTo>
                  <a:cubicBezTo>
                    <a:pt x="394" y="330"/>
                    <a:pt x="398" y="326"/>
                    <a:pt x="411" y="337"/>
                  </a:cubicBezTo>
                  <a:cubicBezTo>
                    <a:pt x="418" y="343"/>
                    <a:pt x="418" y="343"/>
                    <a:pt x="418" y="343"/>
                  </a:cubicBezTo>
                  <a:cubicBezTo>
                    <a:pt x="429" y="352"/>
                    <a:pt x="422" y="347"/>
                    <a:pt x="432" y="353"/>
                  </a:cubicBezTo>
                  <a:cubicBezTo>
                    <a:pt x="442" y="359"/>
                    <a:pt x="451" y="351"/>
                    <a:pt x="459" y="355"/>
                  </a:cubicBezTo>
                  <a:cubicBezTo>
                    <a:pt x="463" y="358"/>
                    <a:pt x="464" y="364"/>
                    <a:pt x="471" y="364"/>
                  </a:cubicBez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2400">
                <a:solidFill>
                  <a:srgbClr val="000000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</p:txBody>
        </p:sp>
      </p:grpSp>
      <p:cxnSp>
        <p:nvCxnSpPr>
          <p:cNvPr id="56" name="直接连接符 55"/>
          <p:cNvCxnSpPr/>
          <p:nvPr/>
        </p:nvCxnSpPr>
        <p:spPr>
          <a:xfrm>
            <a:off x="4315268" y="3140968"/>
            <a:ext cx="4075470" cy="0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4315267" y="3244334"/>
            <a:ext cx="5483825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404040"/>
                </a:solidFill>
                <a:cs typeface="+mn-ea"/>
                <a:sym typeface="+mn-lt"/>
              </a:rPr>
              <a:t>主要做法和经验</a:t>
            </a:r>
          </a:p>
        </p:txBody>
      </p:sp>
    </p:spTree>
    <p:extLst>
      <p:ext uri="{BB962C8B-B14F-4D97-AF65-F5344CB8AC3E}">
        <p14:creationId xmlns:p14="http://schemas.microsoft.com/office/powerpoint/2010/main" val="2382560009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2000"/>
    </mc:Choice>
    <mc:Fallback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8" dur="8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dur="800" fill="hold" grpId="0" nodeType="withEffect">
                                  <p:stCondLst>
                                    <p:cond delay="3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150"/>
                            </p:stCondLst>
                            <p:childTnLst>
                              <p:par>
                                <p:cTn id="4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650"/>
                            </p:stCondLst>
                            <p:childTnLst>
                              <p:par>
                                <p:cTn id="48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16" grpId="0"/>
      <p:bldP spid="17" grpId="0"/>
      <p:bldP spid="49" grpId="0"/>
      <p:bldP spid="50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Group 14"/>
          <p:cNvGrpSpPr/>
          <p:nvPr/>
        </p:nvGrpSpPr>
        <p:grpSpPr>
          <a:xfrm>
            <a:off x="5379143" y="3062299"/>
            <a:ext cx="1414667" cy="1619124"/>
            <a:chOff x="5379142" y="2991066"/>
            <a:chExt cx="1414667" cy="1619124"/>
          </a:xfrm>
        </p:grpSpPr>
        <p:sp>
          <p:nvSpPr>
            <p:cNvPr id="5" name="Shape 1723"/>
            <p:cNvSpPr/>
            <p:nvPr/>
          </p:nvSpPr>
          <p:spPr>
            <a:xfrm rot="18900000">
              <a:off x="5379143" y="2991066"/>
              <a:ext cx="1414666" cy="1414666"/>
            </a:xfrm>
            <a:prstGeom prst="roundRect">
              <a:avLst>
                <a:gd name="adj" fmla="val 15000"/>
              </a:avLst>
            </a:prstGeom>
            <a:solidFill>
              <a:srgbClr val="404040"/>
            </a:solidFill>
            <a:ln w="12700">
              <a:miter lim="400000"/>
            </a:ln>
          </p:spPr>
          <p:txBody>
            <a:bodyPr lIns="67733" tIns="67733" rIns="67733" bIns="6773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  <p:sp>
          <p:nvSpPr>
            <p:cNvPr id="6" name="Shape 1726"/>
            <p:cNvSpPr/>
            <p:nvPr/>
          </p:nvSpPr>
          <p:spPr>
            <a:xfrm rot="18900000">
              <a:off x="5379142" y="3195523"/>
              <a:ext cx="1414666" cy="1414667"/>
            </a:xfrm>
            <a:prstGeom prst="roundRect">
              <a:avLst>
                <a:gd name="adj" fmla="val 15000"/>
              </a:avLst>
            </a:prstGeom>
            <a:solidFill>
              <a:srgbClr val="0D72C0"/>
            </a:solidFill>
            <a:ln w="12700" cap="flat">
              <a:noFill/>
              <a:miter lim="400000"/>
            </a:ln>
            <a:effectLst/>
          </p:spPr>
          <p:txBody>
            <a:bodyPr wrap="square" lIns="67733" tIns="67733" rIns="67733" bIns="67733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</p:grpSp>
      <p:grpSp>
        <p:nvGrpSpPr>
          <p:cNvPr id="7" name="Group 12"/>
          <p:cNvGrpSpPr/>
          <p:nvPr/>
        </p:nvGrpSpPr>
        <p:grpSpPr>
          <a:xfrm>
            <a:off x="3563871" y="3270642"/>
            <a:ext cx="1414667" cy="1619124"/>
            <a:chOff x="3563871" y="3199409"/>
            <a:chExt cx="1414666" cy="1619124"/>
          </a:xfrm>
        </p:grpSpPr>
        <p:sp>
          <p:nvSpPr>
            <p:cNvPr id="8" name="Shape 1722"/>
            <p:cNvSpPr/>
            <p:nvPr/>
          </p:nvSpPr>
          <p:spPr>
            <a:xfrm rot="8100000">
              <a:off x="3563871" y="3403867"/>
              <a:ext cx="1414666" cy="1414666"/>
            </a:xfrm>
            <a:prstGeom prst="roundRect">
              <a:avLst>
                <a:gd name="adj" fmla="val 15000"/>
              </a:avLst>
            </a:prstGeom>
            <a:solidFill>
              <a:srgbClr val="0D72C0"/>
            </a:solidFill>
            <a:ln w="12700">
              <a:miter lim="400000"/>
            </a:ln>
          </p:spPr>
          <p:txBody>
            <a:bodyPr lIns="67733" tIns="67733" rIns="67733" bIns="6773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  <p:sp>
          <p:nvSpPr>
            <p:cNvPr id="9" name="Shape 1729"/>
            <p:cNvSpPr/>
            <p:nvPr/>
          </p:nvSpPr>
          <p:spPr>
            <a:xfrm rot="8100000">
              <a:off x="3563871" y="3199409"/>
              <a:ext cx="1414666" cy="1414667"/>
            </a:xfrm>
            <a:prstGeom prst="roundRect">
              <a:avLst>
                <a:gd name="adj" fmla="val 15000"/>
              </a:avLst>
            </a:prstGeom>
            <a:solidFill>
              <a:srgbClr val="404040"/>
            </a:solidFill>
            <a:ln w="12700" cap="flat">
              <a:noFill/>
              <a:miter lim="400000"/>
            </a:ln>
            <a:effectLst/>
          </p:spPr>
          <p:txBody>
            <a:bodyPr wrap="square" lIns="67733" tIns="67733" rIns="67733" bIns="67733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</p:grpSp>
      <p:grpSp>
        <p:nvGrpSpPr>
          <p:cNvPr id="10" name="Group 11"/>
          <p:cNvGrpSpPr/>
          <p:nvPr/>
        </p:nvGrpSpPr>
        <p:grpSpPr>
          <a:xfrm>
            <a:off x="1743076" y="3062299"/>
            <a:ext cx="1414667" cy="1619124"/>
            <a:chOff x="1743076" y="2991066"/>
            <a:chExt cx="1414666" cy="1619124"/>
          </a:xfrm>
        </p:grpSpPr>
        <p:sp>
          <p:nvSpPr>
            <p:cNvPr id="11" name="Shape 1721"/>
            <p:cNvSpPr/>
            <p:nvPr/>
          </p:nvSpPr>
          <p:spPr>
            <a:xfrm rot="18900000">
              <a:off x="1743076" y="2991066"/>
              <a:ext cx="1414666" cy="1414666"/>
            </a:xfrm>
            <a:prstGeom prst="roundRect">
              <a:avLst>
                <a:gd name="adj" fmla="val 15000"/>
              </a:avLst>
            </a:prstGeom>
            <a:solidFill>
              <a:srgbClr val="404040"/>
            </a:solidFill>
            <a:ln w="12700">
              <a:miter lim="400000"/>
            </a:ln>
          </p:spPr>
          <p:txBody>
            <a:bodyPr lIns="67733" tIns="67733" rIns="67733" bIns="6773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  <p:sp>
          <p:nvSpPr>
            <p:cNvPr id="12" name="Shape 1732"/>
            <p:cNvSpPr/>
            <p:nvPr/>
          </p:nvSpPr>
          <p:spPr>
            <a:xfrm rot="18900000">
              <a:off x="1743076" y="3195523"/>
              <a:ext cx="1414666" cy="1414667"/>
            </a:xfrm>
            <a:prstGeom prst="roundRect">
              <a:avLst>
                <a:gd name="adj" fmla="val 15000"/>
              </a:avLst>
            </a:prstGeom>
            <a:solidFill>
              <a:srgbClr val="0D72C0"/>
            </a:solidFill>
            <a:ln w="12700" cap="flat">
              <a:noFill/>
              <a:miter lim="400000"/>
            </a:ln>
            <a:effectLst/>
          </p:spPr>
          <p:txBody>
            <a:bodyPr wrap="square" lIns="67733" tIns="67733" rIns="67733" bIns="67733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</p:grpSp>
      <p:grpSp>
        <p:nvGrpSpPr>
          <p:cNvPr id="13" name="Group 15"/>
          <p:cNvGrpSpPr/>
          <p:nvPr/>
        </p:nvGrpSpPr>
        <p:grpSpPr>
          <a:xfrm>
            <a:off x="7199937" y="3270642"/>
            <a:ext cx="1414667" cy="1619125"/>
            <a:chOff x="7199937" y="3199409"/>
            <a:chExt cx="1414666" cy="1619125"/>
          </a:xfrm>
        </p:grpSpPr>
        <p:sp>
          <p:nvSpPr>
            <p:cNvPr id="14" name="Shape 1724"/>
            <p:cNvSpPr/>
            <p:nvPr/>
          </p:nvSpPr>
          <p:spPr>
            <a:xfrm rot="8100000">
              <a:off x="7199937" y="3403868"/>
              <a:ext cx="1414666" cy="1414666"/>
            </a:xfrm>
            <a:prstGeom prst="roundRect">
              <a:avLst>
                <a:gd name="adj" fmla="val 15000"/>
              </a:avLst>
            </a:prstGeom>
            <a:solidFill>
              <a:srgbClr val="0D72C0"/>
            </a:solidFill>
            <a:ln w="12700">
              <a:miter lim="400000"/>
            </a:ln>
          </p:spPr>
          <p:txBody>
            <a:bodyPr lIns="67733" tIns="67733" rIns="67733" bIns="6773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  <p:sp>
          <p:nvSpPr>
            <p:cNvPr id="15" name="Shape 1735"/>
            <p:cNvSpPr/>
            <p:nvPr/>
          </p:nvSpPr>
          <p:spPr>
            <a:xfrm rot="8100000">
              <a:off x="7199937" y="3199409"/>
              <a:ext cx="1414666" cy="1414667"/>
            </a:xfrm>
            <a:prstGeom prst="roundRect">
              <a:avLst>
                <a:gd name="adj" fmla="val 15000"/>
              </a:avLst>
            </a:prstGeom>
            <a:solidFill>
              <a:srgbClr val="404040"/>
            </a:solidFill>
            <a:ln w="12700" cap="flat">
              <a:noFill/>
              <a:miter lim="400000"/>
            </a:ln>
            <a:effectLst/>
          </p:spPr>
          <p:txBody>
            <a:bodyPr wrap="square" lIns="67733" tIns="67733" rIns="67733" bIns="67733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9015209" y="3062299"/>
            <a:ext cx="1414667" cy="1619124"/>
            <a:chOff x="9015209" y="2991066"/>
            <a:chExt cx="1414666" cy="1619124"/>
          </a:xfrm>
        </p:grpSpPr>
        <p:sp>
          <p:nvSpPr>
            <p:cNvPr id="17" name="Shape 1725"/>
            <p:cNvSpPr/>
            <p:nvPr/>
          </p:nvSpPr>
          <p:spPr>
            <a:xfrm rot="18900000">
              <a:off x="9015209" y="2991066"/>
              <a:ext cx="1414666" cy="1414666"/>
            </a:xfrm>
            <a:prstGeom prst="roundRect">
              <a:avLst>
                <a:gd name="adj" fmla="val 15000"/>
              </a:avLst>
            </a:prstGeom>
            <a:solidFill>
              <a:srgbClr val="404040"/>
            </a:solidFill>
            <a:ln w="12700">
              <a:miter lim="400000"/>
            </a:ln>
          </p:spPr>
          <p:txBody>
            <a:bodyPr lIns="67733" tIns="67733" rIns="67733" bIns="67733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  <p:sp>
          <p:nvSpPr>
            <p:cNvPr id="18" name="Shape 1738"/>
            <p:cNvSpPr/>
            <p:nvPr/>
          </p:nvSpPr>
          <p:spPr>
            <a:xfrm rot="18900000">
              <a:off x="9015209" y="3195523"/>
              <a:ext cx="1414666" cy="1414667"/>
            </a:xfrm>
            <a:prstGeom prst="roundRect">
              <a:avLst>
                <a:gd name="adj" fmla="val 15000"/>
              </a:avLst>
            </a:prstGeom>
            <a:solidFill>
              <a:srgbClr val="0D72C0"/>
            </a:solidFill>
            <a:ln w="12700" cap="flat">
              <a:noFill/>
              <a:miter lim="400000"/>
            </a:ln>
            <a:effectLst/>
          </p:spPr>
          <p:txBody>
            <a:bodyPr wrap="square" lIns="67733" tIns="67733" rIns="67733" bIns="67733" numCol="1" anchor="ctr"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auto" latinLnBrk="0" hangingPunct="1">
                <a:lnSpc>
                  <a:spcPct val="100000"/>
                </a:lnSpc>
                <a:spcBef>
                  <a:spcPts val="4500"/>
                </a:spcBef>
                <a:spcAft>
                  <a:spcPct val="0"/>
                </a:spcAft>
                <a:buClrTx/>
                <a:buSzTx/>
                <a:buFontTx/>
                <a:buNone/>
                <a:defRPr sz="2500">
                  <a:latin typeface="Aller Light"/>
                  <a:ea typeface="Aller Light"/>
                  <a:cs typeface="Aller Light"/>
                  <a:sym typeface="Aller Light"/>
                </a:defRPr>
              </a:pPr>
              <a:endParaRPr kumimoji="0" sz="3333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微软雅黑" pitchFamily="34" charset="-122"/>
                <a:cs typeface="Aller Light"/>
                <a:sym typeface="Aller Light"/>
              </a:endParaRPr>
            </a:p>
          </p:txBody>
        </p:sp>
      </p:grpSp>
      <p:sp>
        <p:nvSpPr>
          <p:cNvPr id="19" name="Text Placeholder 4"/>
          <p:cNvSpPr txBox="1"/>
          <p:nvPr/>
        </p:nvSpPr>
        <p:spPr>
          <a:xfrm>
            <a:off x="1845000" y="3840206"/>
            <a:ext cx="1210819" cy="26776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</a:rPr>
              <a:t>点击输入标题内容</a:t>
            </a:r>
            <a:endParaRPr lang="en-GB" altLang="zh-CN" sz="1600" b="1">
              <a:solidFill>
                <a:schemeClr val="bg1"/>
              </a:solidFill>
              <a:latin typeface="微软雅黑" pitchFamily="34" charset="-122"/>
            </a:endParaRPr>
          </a:p>
        </p:txBody>
      </p:sp>
      <p:sp>
        <p:nvSpPr>
          <p:cNvPr id="20" name="Text Placeholder 4"/>
          <p:cNvSpPr txBox="1"/>
          <p:nvPr/>
        </p:nvSpPr>
        <p:spPr>
          <a:xfrm>
            <a:off x="3663032" y="3840206"/>
            <a:ext cx="1210819" cy="26776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</a:rPr>
              <a:t>点击输入标题内容</a:t>
            </a:r>
            <a:endParaRPr lang="en-GB" altLang="zh-CN" sz="1600" b="1">
              <a:solidFill>
                <a:schemeClr val="bg1"/>
              </a:solidFill>
              <a:latin typeface="微软雅黑" pitchFamily="34" charset="-122"/>
            </a:endParaRPr>
          </a:p>
        </p:txBody>
      </p:sp>
      <p:sp>
        <p:nvSpPr>
          <p:cNvPr id="21" name="Text Placeholder 4"/>
          <p:cNvSpPr txBox="1"/>
          <p:nvPr/>
        </p:nvSpPr>
        <p:spPr>
          <a:xfrm>
            <a:off x="5480353" y="3840206"/>
            <a:ext cx="1210819" cy="26776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</a:rPr>
              <a:t>点击输入标题内容</a:t>
            </a:r>
            <a:endParaRPr lang="en-GB" altLang="zh-CN" sz="1600" b="1">
              <a:solidFill>
                <a:schemeClr val="bg1"/>
              </a:solidFill>
              <a:latin typeface="微软雅黑" pitchFamily="34" charset="-122"/>
            </a:endParaRPr>
          </a:p>
        </p:txBody>
      </p:sp>
      <p:sp>
        <p:nvSpPr>
          <p:cNvPr id="22" name="Text Placeholder 4"/>
          <p:cNvSpPr txBox="1"/>
          <p:nvPr/>
        </p:nvSpPr>
        <p:spPr>
          <a:xfrm>
            <a:off x="7298385" y="3840206"/>
            <a:ext cx="1210819" cy="26776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</a:rPr>
              <a:t>点击输入标题内容</a:t>
            </a:r>
            <a:endParaRPr lang="en-GB" altLang="zh-CN" sz="1600" b="1">
              <a:solidFill>
                <a:schemeClr val="bg1"/>
              </a:solidFill>
              <a:latin typeface="微软雅黑" pitchFamily="34" charset="-122"/>
            </a:endParaRPr>
          </a:p>
        </p:txBody>
      </p:sp>
      <p:sp>
        <p:nvSpPr>
          <p:cNvPr id="23" name="Text Placeholder 4"/>
          <p:cNvSpPr txBox="1"/>
          <p:nvPr/>
        </p:nvSpPr>
        <p:spPr>
          <a:xfrm>
            <a:off x="9117133" y="3840206"/>
            <a:ext cx="1210819" cy="267765"/>
          </a:xfrm>
          <a:prstGeom prst="rect">
            <a:avLst/>
          </a:prstGeom>
        </p:spPr>
        <p:txBody>
          <a:bodyPr anchor="ctr">
            <a:noAutofit/>
          </a:bodyPr>
          <a:lstStyle>
            <a:defPPr>
              <a:defRPr lang="zh-CN"/>
            </a:defPPr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</a:pPr>
            <a:r>
              <a:rPr lang="zh-CN" altLang="en-US" sz="1600" b="1">
                <a:solidFill>
                  <a:schemeClr val="bg1"/>
                </a:solidFill>
                <a:latin typeface="微软雅黑" pitchFamily="34" charset="-122"/>
              </a:rPr>
              <a:t>点击输入标题内容</a:t>
            </a:r>
            <a:endParaRPr lang="en-GB" altLang="zh-CN" sz="1600" b="1">
              <a:solidFill>
                <a:schemeClr val="bg1"/>
              </a:solidFill>
              <a:latin typeface="微软雅黑" pitchFamily="34" charset="-122"/>
            </a:endParaRPr>
          </a:p>
        </p:txBody>
      </p:sp>
      <p:sp>
        <p:nvSpPr>
          <p:cNvPr id="29" name="TextBox 42">
            <a:extLst>
              <a:ext uri="{FF2B5EF4-FFF2-40B4-BE49-F238E27FC236}">
                <a16:creationId xmlns:a16="http://schemas.microsoft.com/office/drawing/2014/main" xmlns="" id="{36587935-6E2B-4EAC-8705-769929633658}"/>
              </a:ext>
            </a:extLst>
          </p:cNvPr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/>
              <a:t>五个指导思想贯穿始终</a:t>
            </a:r>
          </a:p>
        </p:txBody>
      </p:sp>
      <p:grpSp>
        <p:nvGrpSpPr>
          <p:cNvPr id="30" name="组合 29">
            <a:extLst>
              <a:ext uri="{FF2B5EF4-FFF2-40B4-BE49-F238E27FC236}">
                <a16:creationId xmlns:a16="http://schemas.microsoft.com/office/drawing/2014/main" xmlns="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31" name="Rectangle 7">
              <a:extLst>
                <a:ext uri="{FF2B5EF4-FFF2-40B4-BE49-F238E27FC236}">
                  <a16:creationId xmlns:a16="http://schemas.microsoft.com/office/drawing/2014/main" xmlns="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xmlns="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</p:grpSp>
      <p:sp>
        <p:nvSpPr>
          <p:cNvPr id="33" name="矩形 32">
            <a:extLst>
              <a:ext uri="{FF2B5EF4-FFF2-40B4-BE49-F238E27FC236}">
                <a16:creationId xmlns:a16="http://schemas.microsoft.com/office/drawing/2014/main" xmlns="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>
                <a:solidFill>
                  <a:schemeClr val="bg1"/>
                </a:solidFill>
                <a:latin typeface="+mj-ea"/>
                <a:ea typeface="+mj-ea"/>
              </a:rPr>
              <a:t>2.1</a:t>
            </a:r>
            <a:endParaRPr lang="zh-CN" altLang="en-US" sz="23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34" name="矩形 33"/>
          <p:cNvSpPr/>
          <p:nvPr/>
        </p:nvSpPr>
        <p:spPr>
          <a:xfrm>
            <a:off x="1362477" y="2103442"/>
            <a:ext cx="2482453" cy="700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latin typeface="时尚中黑简体"/>
              </a:rPr>
              <a:t>单击此处添加文字阐述，添加简短问题说明</a:t>
            </a:r>
            <a:r>
              <a:rPr lang="zh-CN" altLang="en-US" sz="1600" smtClean="0">
                <a:latin typeface="时尚中黑简体"/>
              </a:rPr>
              <a:t>文字</a:t>
            </a:r>
            <a:endParaRPr lang="zh-CN" altLang="en-US" sz="2000"/>
          </a:p>
        </p:txBody>
      </p:sp>
      <p:sp>
        <p:nvSpPr>
          <p:cNvPr id="35" name="矩形 34"/>
          <p:cNvSpPr/>
          <p:nvPr/>
        </p:nvSpPr>
        <p:spPr>
          <a:xfrm>
            <a:off x="4998542" y="2105498"/>
            <a:ext cx="2482453" cy="700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latin typeface="时尚中黑简体"/>
              </a:rPr>
              <a:t>单击此处添加文字阐述，添加简短问题说明</a:t>
            </a:r>
            <a:r>
              <a:rPr lang="zh-CN" altLang="en-US" sz="1600" smtClean="0">
                <a:latin typeface="时尚中黑简体"/>
              </a:rPr>
              <a:t>文字</a:t>
            </a:r>
            <a:endParaRPr lang="zh-CN" altLang="en-US" sz="2000"/>
          </a:p>
        </p:txBody>
      </p:sp>
      <p:sp>
        <p:nvSpPr>
          <p:cNvPr id="36" name="矩形 35"/>
          <p:cNvSpPr/>
          <p:nvPr/>
        </p:nvSpPr>
        <p:spPr>
          <a:xfrm>
            <a:off x="8653699" y="2110614"/>
            <a:ext cx="2482453" cy="700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latin typeface="时尚中黑简体"/>
              </a:rPr>
              <a:t>单击此处添加文字阐述，添加简短问题说明</a:t>
            </a:r>
            <a:r>
              <a:rPr lang="zh-CN" altLang="en-US" sz="1600" smtClean="0">
                <a:latin typeface="时尚中黑简体"/>
              </a:rPr>
              <a:t>文字</a:t>
            </a:r>
            <a:endParaRPr lang="zh-CN" altLang="en-US" sz="2000"/>
          </a:p>
        </p:txBody>
      </p:sp>
      <p:sp>
        <p:nvSpPr>
          <p:cNvPr id="37" name="矩形 36"/>
          <p:cNvSpPr/>
          <p:nvPr/>
        </p:nvSpPr>
        <p:spPr>
          <a:xfrm>
            <a:off x="3183270" y="5147491"/>
            <a:ext cx="2482453" cy="700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latin typeface="时尚中黑简体"/>
              </a:rPr>
              <a:t>单击此处添加文字阐述，添加简短问题说明</a:t>
            </a:r>
            <a:r>
              <a:rPr lang="zh-CN" altLang="en-US" sz="1600" smtClean="0">
                <a:latin typeface="时尚中黑简体"/>
              </a:rPr>
              <a:t>文字</a:t>
            </a:r>
            <a:endParaRPr lang="zh-CN" altLang="en-US" sz="2000"/>
          </a:p>
        </p:txBody>
      </p:sp>
      <p:sp>
        <p:nvSpPr>
          <p:cNvPr id="38" name="矩形 37"/>
          <p:cNvSpPr/>
          <p:nvPr/>
        </p:nvSpPr>
        <p:spPr>
          <a:xfrm>
            <a:off x="6706137" y="5178869"/>
            <a:ext cx="2482453" cy="700898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latin typeface="时尚中黑简体"/>
              </a:rPr>
              <a:t>单击此处添加文字阐述，添加简短问题说明</a:t>
            </a:r>
            <a:r>
              <a:rPr lang="zh-CN" altLang="en-US" sz="1600" smtClean="0">
                <a:latin typeface="时尚中黑简体"/>
              </a:rPr>
              <a:t>文字</a:t>
            </a:r>
            <a:endParaRPr lang="zh-CN" altLang="en-US" sz="2000"/>
          </a:p>
        </p:txBody>
      </p:sp>
    </p:spTree>
    <p:extLst>
      <p:ext uri="{BB962C8B-B14F-4D97-AF65-F5344CB8AC3E}">
        <p14:creationId xmlns:p14="http://schemas.microsoft.com/office/powerpoint/2010/main" val="192552058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1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9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35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uild="p"/>
      <p:bldP spid="20" grpId="0" build="p"/>
      <p:bldP spid="21" grpId="0" build="p"/>
      <p:bldP spid="22" grpId="0" build="p"/>
      <p:bldP spid="2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42">
            <a:extLst>
              <a:ext uri="{FF2B5EF4-FFF2-40B4-BE49-F238E27FC236}">
                <a16:creationId xmlns:a16="http://schemas.microsoft.com/office/drawing/2014/main" xmlns="" id="{36587935-6E2B-4EAC-8705-769929633658}"/>
              </a:ext>
            </a:extLst>
          </p:cNvPr>
          <p:cNvSpPr txBox="1"/>
          <p:nvPr/>
        </p:nvSpPr>
        <p:spPr>
          <a:xfrm>
            <a:off x="1244212" y="193421"/>
            <a:ext cx="4779818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/>
              <a:t>抓住关键事项，破解发展瓶颈</a:t>
            </a: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xmlns="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xmlns="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xmlns="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</p:grpSp>
      <p:sp>
        <p:nvSpPr>
          <p:cNvPr id="12" name="矩形 11">
            <a:extLst>
              <a:ext uri="{FF2B5EF4-FFF2-40B4-BE49-F238E27FC236}">
                <a16:creationId xmlns:a16="http://schemas.microsoft.com/office/drawing/2014/main" xmlns="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683" cy="461537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chemeClr val="bg1"/>
                </a:solidFill>
                <a:latin typeface="+mj-ea"/>
                <a:ea typeface="+mj-ea"/>
              </a:rPr>
              <a:t>2.2</a:t>
            </a:r>
            <a:endParaRPr lang="zh-CN" altLang="en-US" sz="23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14" name="矩形 13">
            <a:extLst>
              <a:ext uri="{FF2B5EF4-FFF2-40B4-BE49-F238E27FC236}">
                <a16:creationId xmlns:a16="http://schemas.microsoft.com/office/drawing/2014/main" xmlns="" id="{DBF4F7E9-CAFF-49A9-976A-24F97B59E49D}"/>
              </a:ext>
            </a:extLst>
          </p:cNvPr>
          <p:cNvSpPr/>
          <p:nvPr/>
        </p:nvSpPr>
        <p:spPr>
          <a:xfrm>
            <a:off x="6727671" y="4070285"/>
            <a:ext cx="3203716" cy="707518"/>
          </a:xfrm>
          <a:prstGeom prst="rect">
            <a:avLst/>
          </a:prstGeom>
          <a:noFill/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rgbClr val="F2F2F2"/>
              </a:buClr>
            </a:pPr>
            <a:r>
              <a:rPr lang="zh-CN" altLang="en-US" sz="1999" b="1">
                <a:latin typeface="+mj-ea"/>
                <a:ea typeface="+mj-ea"/>
              </a:rPr>
              <a:t>做到“</a:t>
            </a:r>
            <a:r>
              <a:rPr lang="zh-CN" altLang="zh-CN" sz="1999" b="1">
                <a:latin typeface="+mj-ea"/>
                <a:ea typeface="+mj-ea"/>
              </a:rPr>
              <a:t>三个</a:t>
            </a:r>
            <a:r>
              <a:rPr lang="zh-CN" altLang="en-US" sz="1999" b="1">
                <a:latin typeface="+mj-ea"/>
                <a:ea typeface="+mj-ea"/>
              </a:rPr>
              <a:t>必须”</a:t>
            </a:r>
            <a:endParaRPr lang="en-US" altLang="zh-CN" sz="1999" b="1">
              <a:latin typeface="+mj-ea"/>
              <a:ea typeface="+mj-ea"/>
            </a:endParaRPr>
          </a:p>
          <a:p>
            <a:pPr>
              <a:buClr>
                <a:srgbClr val="F2F2F2"/>
              </a:buClr>
            </a:pPr>
            <a:r>
              <a:rPr lang="zh-CN" altLang="en-US" sz="1999" b="1">
                <a:latin typeface="+mj-ea"/>
                <a:ea typeface="+mj-ea"/>
              </a:rPr>
              <a:t>破解发展瓶颈</a:t>
            </a:r>
            <a:endParaRPr lang="en-US" altLang="zh-CN" sz="1999" b="1">
              <a:latin typeface="+mj-ea"/>
              <a:ea typeface="+mj-ea"/>
            </a:endParaRPr>
          </a:p>
        </p:txBody>
      </p:sp>
      <p:grpSp>
        <p:nvGrpSpPr>
          <p:cNvPr id="15" name="组合 14">
            <a:extLst>
              <a:ext uri="{FF2B5EF4-FFF2-40B4-BE49-F238E27FC236}">
                <a16:creationId xmlns:a16="http://schemas.microsoft.com/office/drawing/2014/main" xmlns="" id="{A855F873-3435-446B-BFA4-8426FD262819}"/>
              </a:ext>
            </a:extLst>
          </p:cNvPr>
          <p:cNvGrpSpPr/>
          <p:nvPr/>
        </p:nvGrpSpPr>
        <p:grpSpPr>
          <a:xfrm>
            <a:off x="9871026" y="3402579"/>
            <a:ext cx="1939774" cy="2177751"/>
            <a:chOff x="9875373" y="3113103"/>
            <a:chExt cx="1940784" cy="2178885"/>
          </a:xfrm>
        </p:grpSpPr>
        <p:sp>
          <p:nvSpPr>
            <p:cNvPr id="16" name="Freeform 13">
              <a:extLst>
                <a:ext uri="{FF2B5EF4-FFF2-40B4-BE49-F238E27FC236}">
                  <a16:creationId xmlns:a16="http://schemas.microsoft.com/office/drawing/2014/main" xmlns="" id="{EFC7ACFD-8F52-456B-A884-465F6F14FF9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875373" y="3113103"/>
              <a:ext cx="1940784" cy="2178885"/>
            </a:xfrm>
            <a:custGeom>
              <a:gdLst>
                <a:gd name="T0" fmla="*/ 750 w 3037"/>
                <a:gd name="T1" fmla="*/ 46 h 3387"/>
                <a:gd name="T2" fmla="*/ 65 w 3037"/>
                <a:gd name="T3" fmla="*/ 601 h 3387"/>
                <a:gd name="T4" fmla="*/ 46 w 3037"/>
                <a:gd name="T5" fmla="*/ 787 h 3387"/>
                <a:gd name="T6" fmla="*/ 2101 w 3037"/>
                <a:gd name="T7" fmla="*/ 3322 h 3387"/>
                <a:gd name="T8" fmla="*/ 2287 w 3037"/>
                <a:gd name="T9" fmla="*/ 3341 h 3387"/>
                <a:gd name="T10" fmla="*/ 2972 w 3037"/>
                <a:gd name="T11" fmla="*/ 2786 h 3387"/>
                <a:gd name="T12" fmla="*/ 2992 w 3037"/>
                <a:gd name="T13" fmla="*/ 2600 h 3387"/>
                <a:gd name="T14" fmla="*/ 936 w 3037"/>
                <a:gd name="T15" fmla="*/ 65 h 3387"/>
                <a:gd name="T16" fmla="*/ 750 w 3037"/>
                <a:gd name="T17" fmla="*/ 46 h 3387"/>
                <a:gd name="T18" fmla="*/ 534 w 3037"/>
                <a:gd name="T19" fmla="*/ 437 h 3387"/>
                <a:gd name="T20" fmla="*/ 508 w 3037"/>
                <a:gd name="T21" fmla="*/ 685 h 3387"/>
                <a:gd name="T22" fmla="*/ 756 w 3037"/>
                <a:gd name="T23" fmla="*/ 711 h 3387"/>
                <a:gd name="T24" fmla="*/ 782 w 3037"/>
                <a:gd name="T25" fmla="*/ 463 h 3387"/>
                <a:gd name="T26" fmla="*/ 534 w 3037"/>
                <a:gd name="T27" fmla="*/ 437 h 33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037" h="3387">
                  <a:moveTo>
                    <a:pt x="750" y="46"/>
                  </a:moveTo>
                  <a:lnTo>
                    <a:pt x="65" y="601"/>
                  </a:lnTo>
                  <a:cubicBezTo>
                    <a:pt x="9" y="647"/>
                    <a:pt x="0" y="731"/>
                    <a:pt x="46" y="787"/>
                  </a:cubicBezTo>
                  <a:lnTo>
                    <a:pt x="2101" y="3322"/>
                  </a:lnTo>
                  <a:cubicBezTo>
                    <a:pt x="2147" y="3378"/>
                    <a:pt x="2231" y="3387"/>
                    <a:pt x="2287" y="3341"/>
                  </a:cubicBezTo>
                  <a:lnTo>
                    <a:pt x="2972" y="2786"/>
                  </a:lnTo>
                  <a:cubicBezTo>
                    <a:pt x="3029" y="2740"/>
                    <a:pt x="3037" y="2656"/>
                    <a:pt x="2992" y="2600"/>
                  </a:cubicBezTo>
                  <a:lnTo>
                    <a:pt x="936" y="65"/>
                  </a:lnTo>
                  <a:cubicBezTo>
                    <a:pt x="890" y="9"/>
                    <a:pt x="807" y="0"/>
                    <a:pt x="750" y="46"/>
                  </a:cubicBezTo>
                  <a:close/>
                  <a:moveTo>
                    <a:pt x="534" y="437"/>
                  </a:moveTo>
                  <a:cubicBezTo>
                    <a:pt x="458" y="498"/>
                    <a:pt x="446" y="610"/>
                    <a:pt x="508" y="685"/>
                  </a:cubicBezTo>
                  <a:cubicBezTo>
                    <a:pt x="569" y="761"/>
                    <a:pt x="680" y="772"/>
                    <a:pt x="756" y="711"/>
                  </a:cubicBezTo>
                  <a:cubicBezTo>
                    <a:pt x="832" y="650"/>
                    <a:pt x="843" y="539"/>
                    <a:pt x="782" y="463"/>
                  </a:cubicBezTo>
                  <a:cubicBezTo>
                    <a:pt x="720" y="387"/>
                    <a:pt x="609" y="376"/>
                    <a:pt x="534" y="437"/>
                  </a:cubicBezTo>
                  <a:close/>
                </a:path>
              </a:pathLst>
            </a:custGeom>
            <a:solidFill>
              <a:srgbClr val="0D72C0"/>
            </a:solidFill>
            <a:ln>
              <a:solidFill>
                <a:schemeClr val="bg1"/>
              </a:solidFill>
            </a:ln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>
                <a:solidFill>
                  <a:schemeClr val="bg1"/>
                </a:solidFill>
              </a:endParaRPr>
            </a:p>
          </p:txBody>
        </p:sp>
        <p:sp>
          <p:nvSpPr>
            <p:cNvPr id="17" name="文本框 16">
              <a:extLst>
                <a:ext uri="{FF2B5EF4-FFF2-40B4-BE49-F238E27FC236}">
                  <a16:creationId xmlns:a16="http://schemas.microsoft.com/office/drawing/2014/main" xmlns="" id="{7958A21F-28B9-4113-AF7F-F4BD64F5BCE8}"/>
                </a:ext>
              </a:extLst>
            </p:cNvPr>
            <p:cNvSpPr txBox="1"/>
            <p:nvPr/>
          </p:nvSpPr>
          <p:spPr>
            <a:xfrm rot="3085283">
              <a:off x="10066208" y="4067379"/>
              <a:ext cx="172354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999" b="1">
                  <a:solidFill>
                    <a:schemeClr val="bg1"/>
                  </a:solidFill>
                  <a:latin typeface="+mj-ea"/>
                  <a:ea typeface="+mj-ea"/>
                </a:rPr>
                <a:t>必须加快发展</a:t>
              </a:r>
            </a:p>
          </p:txBody>
        </p:sp>
      </p:grpSp>
      <p:grpSp>
        <p:nvGrpSpPr>
          <p:cNvPr id="18" name="组合 17">
            <a:extLst>
              <a:ext uri="{FF2B5EF4-FFF2-40B4-BE49-F238E27FC236}">
                <a16:creationId xmlns:a16="http://schemas.microsoft.com/office/drawing/2014/main" xmlns="" id="{54CB0252-BDFA-444C-9DFA-32DA7EF214DB}"/>
              </a:ext>
            </a:extLst>
          </p:cNvPr>
          <p:cNvGrpSpPr/>
          <p:nvPr/>
        </p:nvGrpSpPr>
        <p:grpSpPr>
          <a:xfrm>
            <a:off x="9468691" y="3756978"/>
            <a:ext cx="1232689" cy="2359230"/>
            <a:chOff x="9472827" y="3467686"/>
            <a:chExt cx="1233331" cy="2360459"/>
          </a:xfrm>
          <a:solidFill>
            <a:srgbClr val="404040"/>
          </a:solidFill>
        </p:grpSpPr>
        <p:sp>
          <p:nvSpPr>
            <p:cNvPr id="19" name="Freeform 10">
              <a:extLst>
                <a:ext uri="{FF2B5EF4-FFF2-40B4-BE49-F238E27FC236}">
                  <a16:creationId xmlns:a16="http://schemas.microsoft.com/office/drawing/2014/main" xmlns="" id="{051A8E4E-BF15-454A-B6B0-6BF0692858F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472827" y="3467686"/>
              <a:ext cx="1233331" cy="2360459"/>
            </a:xfrm>
            <a:custGeom>
              <a:gdLst>
                <a:gd name="T0" fmla="*/ 970 w 1929"/>
                <a:gd name="T1" fmla="*/ 18 h 3671"/>
                <a:gd name="T2" fmla="*/ 114 w 1929"/>
                <a:gd name="T3" fmla="*/ 229 h 3671"/>
                <a:gd name="T4" fmla="*/ 17 w 1929"/>
                <a:gd name="T5" fmla="*/ 389 h 3671"/>
                <a:gd name="T6" fmla="*/ 798 w 1929"/>
                <a:gd name="T7" fmla="*/ 3557 h 3671"/>
                <a:gd name="T8" fmla="*/ 959 w 1929"/>
                <a:gd name="T9" fmla="*/ 3654 h 3671"/>
                <a:gd name="T10" fmla="*/ 1815 w 1929"/>
                <a:gd name="T11" fmla="*/ 3443 h 3671"/>
                <a:gd name="T12" fmla="*/ 1912 w 1929"/>
                <a:gd name="T13" fmla="*/ 3283 h 3671"/>
                <a:gd name="T14" fmla="*/ 1130 w 1929"/>
                <a:gd name="T15" fmla="*/ 114 h 3671"/>
                <a:gd name="T16" fmla="*/ 970 w 1929"/>
                <a:gd name="T17" fmla="*/ 18 h 3671"/>
                <a:gd name="T18" fmla="*/ 608 w 1929"/>
                <a:gd name="T19" fmla="*/ 280 h 3671"/>
                <a:gd name="T20" fmla="*/ 479 w 1929"/>
                <a:gd name="T21" fmla="*/ 493 h 3671"/>
                <a:gd name="T22" fmla="*/ 692 w 1929"/>
                <a:gd name="T23" fmla="*/ 622 h 3671"/>
                <a:gd name="T24" fmla="*/ 821 w 1929"/>
                <a:gd name="T25" fmla="*/ 409 h 3671"/>
                <a:gd name="T26" fmla="*/ 608 w 1929"/>
                <a:gd name="T27" fmla="*/ 280 h 367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29" h="3671">
                  <a:moveTo>
                    <a:pt x="970" y="18"/>
                  </a:moveTo>
                  <a:lnTo>
                    <a:pt x="114" y="229"/>
                  </a:lnTo>
                  <a:cubicBezTo>
                    <a:pt x="43" y="246"/>
                    <a:pt x="0" y="318"/>
                    <a:pt x="17" y="389"/>
                  </a:cubicBezTo>
                  <a:lnTo>
                    <a:pt x="798" y="3557"/>
                  </a:lnTo>
                  <a:cubicBezTo>
                    <a:pt x="816" y="3628"/>
                    <a:pt x="888" y="3671"/>
                    <a:pt x="959" y="3654"/>
                  </a:cubicBezTo>
                  <a:lnTo>
                    <a:pt x="1815" y="3443"/>
                  </a:lnTo>
                  <a:cubicBezTo>
                    <a:pt x="1886" y="3425"/>
                    <a:pt x="1929" y="3353"/>
                    <a:pt x="1912" y="3283"/>
                  </a:cubicBezTo>
                  <a:lnTo>
                    <a:pt x="1130" y="114"/>
                  </a:lnTo>
                  <a:cubicBezTo>
                    <a:pt x="1113" y="44"/>
                    <a:pt x="1041" y="0"/>
                    <a:pt x="970" y="18"/>
                  </a:cubicBezTo>
                  <a:close/>
                  <a:moveTo>
                    <a:pt x="608" y="280"/>
                  </a:moveTo>
                  <a:cubicBezTo>
                    <a:pt x="513" y="303"/>
                    <a:pt x="455" y="399"/>
                    <a:pt x="479" y="493"/>
                  </a:cubicBezTo>
                  <a:cubicBezTo>
                    <a:pt x="502" y="588"/>
                    <a:pt x="598" y="645"/>
                    <a:pt x="692" y="622"/>
                  </a:cubicBezTo>
                  <a:cubicBezTo>
                    <a:pt x="787" y="599"/>
                    <a:pt x="845" y="503"/>
                    <a:pt x="821" y="409"/>
                  </a:cubicBezTo>
                  <a:cubicBezTo>
                    <a:pt x="798" y="314"/>
                    <a:pt x="702" y="256"/>
                    <a:pt x="608" y="280"/>
                  </a:cubicBezTo>
                  <a:close/>
                </a:path>
              </a:pathLst>
            </a:custGeom>
            <a:grpFill/>
            <a:ln>
              <a:solidFill>
                <a:schemeClr val="bg1"/>
              </a:solidFill>
            </a:ln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>
                <a:solidFill>
                  <a:schemeClr val="bg1"/>
                </a:solidFill>
              </a:endParaRPr>
            </a:p>
          </p:txBody>
        </p:sp>
        <p:sp>
          <p:nvSpPr>
            <p:cNvPr id="20" name="文本框 19">
              <a:extLst>
                <a:ext uri="{FF2B5EF4-FFF2-40B4-BE49-F238E27FC236}">
                  <a16:creationId xmlns:a16="http://schemas.microsoft.com/office/drawing/2014/main" xmlns="" id="{181675E3-8491-4D4F-BF33-3EF99D1BC5CA}"/>
                </a:ext>
              </a:extLst>
            </p:cNvPr>
            <p:cNvSpPr txBox="1"/>
            <p:nvPr/>
          </p:nvSpPr>
          <p:spPr>
            <a:xfrm rot="4504753">
              <a:off x="9255348" y="4550844"/>
              <a:ext cx="1723549" cy="400110"/>
            </a:xfrm>
            <a:prstGeom prst="rect">
              <a:avLst/>
            </a:prstGeom>
            <a:grp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999" b="1">
                  <a:solidFill>
                    <a:schemeClr val="bg1"/>
                  </a:solidFill>
                  <a:latin typeface="+mj-ea"/>
                  <a:ea typeface="+mj-ea"/>
                </a:rPr>
                <a:t>必须提质增效</a:t>
              </a:r>
            </a:p>
          </p:txBody>
        </p:sp>
      </p:grpSp>
      <p:sp>
        <p:nvSpPr>
          <p:cNvPr id="21" name="TextBox 20">
            <a:extLst>
              <a:ext uri="{FF2B5EF4-FFF2-40B4-BE49-F238E27FC236}">
                <a16:creationId xmlns:a16="http://schemas.microsoft.com/office/drawing/2014/main" xmlns="" id="{68321027-0E9D-4724-B95E-F68ECE2E327E}"/>
              </a:ext>
            </a:extLst>
          </p:cNvPr>
          <p:cNvSpPr txBox="1"/>
          <p:nvPr/>
        </p:nvSpPr>
        <p:spPr>
          <a:xfrm>
            <a:off x="1618161" y="1329980"/>
            <a:ext cx="363333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/>
              <a:t>必须“加快发展”</a:t>
            </a:r>
            <a:endParaRPr lang="zh-CN" altLang="en-US"/>
          </a:p>
        </p:txBody>
      </p:sp>
      <p:sp>
        <p:nvSpPr>
          <p:cNvPr id="25" name="TextBox 22">
            <a:extLst>
              <a:ext uri="{FF2B5EF4-FFF2-40B4-BE49-F238E27FC236}">
                <a16:creationId xmlns:a16="http://schemas.microsoft.com/office/drawing/2014/main" xmlns="" id="{C5A77FB8-2792-44A7-A7C2-DF7D1DE14D85}"/>
              </a:ext>
            </a:extLst>
          </p:cNvPr>
          <p:cNvSpPr txBox="1"/>
          <p:nvPr/>
        </p:nvSpPr>
        <p:spPr>
          <a:xfrm>
            <a:off x="1618160" y="2992404"/>
            <a:ext cx="41696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/>
              <a:t>必须“</a:t>
            </a:r>
            <a:r>
              <a:rPr lang="zh-CN" altLang="en-US"/>
              <a:t>提质增效</a:t>
            </a:r>
            <a:r>
              <a:rPr lang="zh-CN" altLang="zh-CN"/>
              <a:t>”</a:t>
            </a:r>
            <a:endParaRPr lang="zh-CN" altLang="en-US"/>
          </a:p>
        </p:txBody>
      </p:sp>
      <p:sp>
        <p:nvSpPr>
          <p:cNvPr id="27" name="TextBox 10">
            <a:extLst>
              <a:ext uri="{FF2B5EF4-FFF2-40B4-BE49-F238E27FC236}">
                <a16:creationId xmlns:a16="http://schemas.microsoft.com/office/drawing/2014/main" xmlns="" id="{1C94B4B0-5250-4692-899D-C80ED5AFF911}"/>
              </a:ext>
            </a:extLst>
          </p:cNvPr>
          <p:cNvSpPr txBox="1"/>
          <p:nvPr/>
        </p:nvSpPr>
        <p:spPr>
          <a:xfrm>
            <a:off x="1618160" y="4421122"/>
            <a:ext cx="4785929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000" b="1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zh-CN"/>
              <a:t>必须“务实重行”</a:t>
            </a:r>
            <a:endParaRPr lang="zh-CN" altLang="en-US"/>
          </a:p>
        </p:txBody>
      </p:sp>
      <p:sp>
        <p:nvSpPr>
          <p:cNvPr id="29" name="Freeform 5">
            <a:extLst>
              <a:ext uri="{FF2B5EF4-FFF2-40B4-BE49-F238E27FC236}">
                <a16:creationId xmlns:a16="http://schemas.microsoft.com/office/drawing/2014/main" xmlns="" id="{6D288E8C-BF94-4A44-A448-1B92C65DC299}"/>
              </a:ext>
            </a:extLst>
          </p:cNvPr>
          <p:cNvSpPr>
            <a:spLocks noEditPoints="1"/>
          </p:cNvSpPr>
          <p:nvPr/>
        </p:nvSpPr>
        <p:spPr bwMode="auto">
          <a:xfrm>
            <a:off x="6404090" y="2060317"/>
            <a:ext cx="3597056" cy="1895259"/>
          </a:xfrm>
          <a:custGeom>
            <a:gdLst>
              <a:gd name="T0" fmla="*/ 31 w 5634"/>
              <a:gd name="T1" fmla="*/ 1664 h 2948"/>
              <a:gd name="T2" fmla="*/ 291 w 5634"/>
              <a:gd name="T3" fmla="*/ 1977 h 2948"/>
              <a:gd name="T4" fmla="*/ 2611 w 5634"/>
              <a:gd name="T5" fmla="*/ 1963 h 2948"/>
              <a:gd name="T6" fmla="*/ 3069 w 5634"/>
              <a:gd name="T7" fmla="*/ 2033 h 2948"/>
              <a:gd name="T8" fmla="*/ 3193 w 5634"/>
              <a:gd name="T9" fmla="*/ 2041 h 2948"/>
              <a:gd name="T10" fmla="*/ 3612 w 5634"/>
              <a:gd name="T11" fmla="*/ 2691 h 2948"/>
              <a:gd name="T12" fmla="*/ 4772 w 5634"/>
              <a:gd name="T13" fmla="*/ 2241 h 2948"/>
              <a:gd name="T14" fmla="*/ 4736 w 5634"/>
              <a:gd name="T15" fmla="*/ 782 h 2948"/>
              <a:gd name="T16" fmla="*/ 3233 w 5634"/>
              <a:gd name="T17" fmla="*/ 729 h 2948"/>
              <a:gd name="T18" fmla="*/ 3175 w 5634"/>
              <a:gd name="T19" fmla="*/ 981 h 2948"/>
              <a:gd name="T20" fmla="*/ 3068 w 5634"/>
              <a:gd name="T21" fmla="*/ 986 h 2948"/>
              <a:gd name="T22" fmla="*/ 2664 w 5634"/>
              <a:gd name="T23" fmla="*/ 971 h 2948"/>
              <a:gd name="T24" fmla="*/ 2655 w 5634"/>
              <a:gd name="T25" fmla="*/ 1042 h 2948"/>
              <a:gd name="T26" fmla="*/ 2359 w 5634"/>
              <a:gd name="T27" fmla="*/ 1143 h 2948"/>
              <a:gd name="T28" fmla="*/ 2068 w 5634"/>
              <a:gd name="T29" fmla="*/ 1218 h 2948"/>
              <a:gd name="T30" fmla="*/ 1775 w 5634"/>
              <a:gd name="T31" fmla="*/ 1186 h 2948"/>
              <a:gd name="T32" fmla="*/ 1557 w 5634"/>
              <a:gd name="T33" fmla="*/ 1196 h 2948"/>
              <a:gd name="T34" fmla="*/ 1385 w 5634"/>
              <a:gd name="T35" fmla="*/ 1315 h 2948"/>
              <a:gd name="T36" fmla="*/ 1173 w 5634"/>
              <a:gd name="T37" fmla="*/ 1289 h 2948"/>
              <a:gd name="T38" fmla="*/ 878 w 5634"/>
              <a:gd name="T39" fmla="*/ 1196 h 2948"/>
              <a:gd name="T40" fmla="*/ 842 w 5634"/>
              <a:gd name="T41" fmla="*/ 1187 h 2948"/>
              <a:gd name="T42" fmla="*/ 578 w 5634"/>
              <a:gd name="T43" fmla="*/ 1231 h 2948"/>
              <a:gd name="T44" fmla="*/ 462 w 5634"/>
              <a:gd name="T45" fmla="*/ 1273 h 2948"/>
              <a:gd name="T46" fmla="*/ 260 w 5634"/>
              <a:gd name="T47" fmla="*/ 1271 h 2948"/>
              <a:gd name="T48" fmla="*/ 31 w 5634"/>
              <a:gd name="T49" fmla="*/ 1664 h 2948"/>
              <a:gd name="T50" fmla="*/ 265 w 5634"/>
              <a:gd name="T51" fmla="*/ 1804 h 2948"/>
              <a:gd name="T52" fmla="*/ 2709 w 5634"/>
              <a:gd name="T53" fmla="*/ 1789 h 2948"/>
              <a:gd name="T54" fmla="*/ 3045 w 5634"/>
              <a:gd name="T55" fmla="*/ 1774 h 2948"/>
              <a:gd name="T56" fmla="*/ 2675 w 5634"/>
              <a:gd name="T57" fmla="*/ 1698 h 2948"/>
              <a:gd name="T58" fmla="*/ 205 w 5634"/>
              <a:gd name="T59" fmla="*/ 1707 h 2948"/>
              <a:gd name="T60" fmla="*/ 265 w 5634"/>
              <a:gd name="T61" fmla="*/ 1804 h 2948"/>
              <a:gd name="T62" fmla="*/ 292 w 5634"/>
              <a:gd name="T63" fmla="*/ 1429 h 2948"/>
              <a:gd name="T64" fmla="*/ 2783 w 5634"/>
              <a:gd name="T65" fmla="*/ 1438 h 2948"/>
              <a:gd name="T66" fmla="*/ 3044 w 5634"/>
              <a:gd name="T67" fmla="*/ 1504 h 2948"/>
              <a:gd name="T68" fmla="*/ 2761 w 5634"/>
              <a:gd name="T69" fmla="*/ 1535 h 2948"/>
              <a:gd name="T70" fmla="*/ 253 w 5634"/>
              <a:gd name="T71" fmla="*/ 1526 h 2948"/>
              <a:gd name="T72" fmla="*/ 222 w 5634"/>
              <a:gd name="T73" fmla="*/ 1479 h 2948"/>
              <a:gd name="T74" fmla="*/ 292 w 5634"/>
              <a:gd name="T75" fmla="*/ 1429 h 2948"/>
              <a:gd name="T76" fmla="*/ 4802 w 5634"/>
              <a:gd name="T77" fmla="*/ 1240 h 2948"/>
              <a:gd name="T78" fmla="*/ 5029 w 5634"/>
              <a:gd name="T79" fmla="*/ 1467 h 2948"/>
              <a:gd name="T80" fmla="*/ 4802 w 5634"/>
              <a:gd name="T81" fmla="*/ 1695 h 2948"/>
              <a:gd name="T82" fmla="*/ 4575 w 5634"/>
              <a:gd name="T83" fmla="*/ 1467 h 2948"/>
              <a:gd name="T84" fmla="*/ 4802 w 5634"/>
              <a:gd name="T85" fmla="*/ 1240 h 294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</a:cxnLst>
            <a:rect l="0" t="0" r="r" b="b"/>
            <a:pathLst>
              <a:path w="5634" h="2948">
                <a:moveTo>
                  <a:pt x="31" y="1664"/>
                </a:moveTo>
                <a:cubicBezTo>
                  <a:pt x="96" y="1790"/>
                  <a:pt x="185" y="1892"/>
                  <a:pt x="291" y="1977"/>
                </a:cubicBezTo>
                <a:cubicBezTo>
                  <a:pt x="1064" y="1972"/>
                  <a:pt x="1838" y="1968"/>
                  <a:pt x="2611" y="1963"/>
                </a:cubicBezTo>
                <a:cubicBezTo>
                  <a:pt x="2759" y="2215"/>
                  <a:pt x="2906" y="2245"/>
                  <a:pt x="3069" y="2033"/>
                </a:cubicBezTo>
                <a:cubicBezTo>
                  <a:pt x="3100" y="1996"/>
                  <a:pt x="3162" y="2000"/>
                  <a:pt x="3193" y="2041"/>
                </a:cubicBezTo>
                <a:cubicBezTo>
                  <a:pt x="3281" y="2144"/>
                  <a:pt x="3349" y="2551"/>
                  <a:pt x="3612" y="2691"/>
                </a:cubicBezTo>
                <a:cubicBezTo>
                  <a:pt x="4035" y="2948"/>
                  <a:pt x="4531" y="2792"/>
                  <a:pt x="4772" y="2241"/>
                </a:cubicBezTo>
                <a:cubicBezTo>
                  <a:pt x="5634" y="2072"/>
                  <a:pt x="5588" y="920"/>
                  <a:pt x="4736" y="782"/>
                </a:cubicBezTo>
                <a:cubicBezTo>
                  <a:pt x="4387" y="0"/>
                  <a:pt x="3533" y="43"/>
                  <a:pt x="3233" y="729"/>
                </a:cubicBezTo>
                <a:cubicBezTo>
                  <a:pt x="3213" y="818"/>
                  <a:pt x="3194" y="891"/>
                  <a:pt x="3175" y="981"/>
                </a:cubicBezTo>
                <a:cubicBezTo>
                  <a:pt x="3143" y="1003"/>
                  <a:pt x="3099" y="1014"/>
                  <a:pt x="3068" y="986"/>
                </a:cubicBezTo>
                <a:cubicBezTo>
                  <a:pt x="2933" y="771"/>
                  <a:pt x="2726" y="758"/>
                  <a:pt x="2664" y="971"/>
                </a:cubicBezTo>
                <a:cubicBezTo>
                  <a:pt x="2661" y="995"/>
                  <a:pt x="2658" y="1018"/>
                  <a:pt x="2655" y="1042"/>
                </a:cubicBezTo>
                <a:cubicBezTo>
                  <a:pt x="2533" y="1039"/>
                  <a:pt x="2440" y="1081"/>
                  <a:pt x="2359" y="1143"/>
                </a:cubicBezTo>
                <a:cubicBezTo>
                  <a:pt x="2269" y="1219"/>
                  <a:pt x="2173" y="1251"/>
                  <a:pt x="2068" y="1218"/>
                </a:cubicBezTo>
                <a:cubicBezTo>
                  <a:pt x="1979" y="1179"/>
                  <a:pt x="1870" y="1153"/>
                  <a:pt x="1775" y="1186"/>
                </a:cubicBezTo>
                <a:cubicBezTo>
                  <a:pt x="1699" y="1161"/>
                  <a:pt x="1630" y="1165"/>
                  <a:pt x="1557" y="1196"/>
                </a:cubicBezTo>
                <a:cubicBezTo>
                  <a:pt x="1508" y="1224"/>
                  <a:pt x="1441" y="1271"/>
                  <a:pt x="1385" y="1315"/>
                </a:cubicBezTo>
                <a:cubicBezTo>
                  <a:pt x="1313" y="1375"/>
                  <a:pt x="1242" y="1352"/>
                  <a:pt x="1173" y="1289"/>
                </a:cubicBezTo>
                <a:cubicBezTo>
                  <a:pt x="1075" y="1171"/>
                  <a:pt x="976" y="1126"/>
                  <a:pt x="878" y="1196"/>
                </a:cubicBezTo>
                <a:cubicBezTo>
                  <a:pt x="865" y="1205"/>
                  <a:pt x="851" y="1192"/>
                  <a:pt x="842" y="1187"/>
                </a:cubicBezTo>
                <a:cubicBezTo>
                  <a:pt x="730" y="1108"/>
                  <a:pt x="657" y="1137"/>
                  <a:pt x="578" y="1231"/>
                </a:cubicBezTo>
                <a:cubicBezTo>
                  <a:pt x="549" y="1266"/>
                  <a:pt x="495" y="1297"/>
                  <a:pt x="462" y="1273"/>
                </a:cubicBezTo>
                <a:cubicBezTo>
                  <a:pt x="402" y="1192"/>
                  <a:pt x="357" y="1199"/>
                  <a:pt x="260" y="1271"/>
                </a:cubicBezTo>
                <a:cubicBezTo>
                  <a:pt x="85" y="1374"/>
                  <a:pt x="0" y="1502"/>
                  <a:pt x="31" y="1664"/>
                </a:cubicBezTo>
                <a:close/>
                <a:moveTo>
                  <a:pt x="265" y="1804"/>
                </a:moveTo>
                <a:lnTo>
                  <a:pt x="2709" y="1789"/>
                </a:lnTo>
                <a:lnTo>
                  <a:pt x="3045" y="1774"/>
                </a:lnTo>
                <a:lnTo>
                  <a:pt x="2675" y="1698"/>
                </a:lnTo>
                <a:lnTo>
                  <a:pt x="205" y="1707"/>
                </a:lnTo>
                <a:lnTo>
                  <a:pt x="265" y="1804"/>
                </a:lnTo>
                <a:close/>
                <a:moveTo>
                  <a:pt x="292" y="1429"/>
                </a:moveTo>
                <a:lnTo>
                  <a:pt x="2783" y="1438"/>
                </a:lnTo>
                <a:lnTo>
                  <a:pt x="3044" y="1504"/>
                </a:lnTo>
                <a:lnTo>
                  <a:pt x="2761" y="1535"/>
                </a:lnTo>
                <a:lnTo>
                  <a:pt x="253" y="1526"/>
                </a:lnTo>
                <a:lnTo>
                  <a:pt x="222" y="1479"/>
                </a:lnTo>
                <a:lnTo>
                  <a:pt x="292" y="1429"/>
                </a:lnTo>
                <a:close/>
                <a:moveTo>
                  <a:pt x="4802" y="1240"/>
                </a:moveTo>
                <a:cubicBezTo>
                  <a:pt x="4927" y="1240"/>
                  <a:pt x="5029" y="1342"/>
                  <a:pt x="5029" y="1467"/>
                </a:cubicBezTo>
                <a:cubicBezTo>
                  <a:pt x="5029" y="1593"/>
                  <a:pt x="4927" y="1695"/>
                  <a:pt x="4802" y="1695"/>
                </a:cubicBezTo>
                <a:cubicBezTo>
                  <a:pt x="4676" y="1695"/>
                  <a:pt x="4575" y="1593"/>
                  <a:pt x="4575" y="1467"/>
                </a:cubicBezTo>
                <a:cubicBezTo>
                  <a:pt x="4575" y="1342"/>
                  <a:pt x="4676" y="1240"/>
                  <a:pt x="4802" y="1240"/>
                </a:cubicBezTo>
                <a:close/>
              </a:path>
            </a:pathLst>
          </a:custGeom>
          <a:solidFill>
            <a:srgbClr val="0D72C0"/>
          </a:solidFill>
          <a:ln w="19050" cap="flat">
            <a:solidFill>
              <a:schemeClr val="bg1"/>
            </a:solidFill>
            <a:prstDash val="solid"/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  <a:extLst/>
        </p:spPr>
        <p:txBody>
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<a:prstTxWarp prst="textNoShape">
              <a:avLst/>
            </a:prstTxWarp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endParaRPr lang="zh-CN" altLang="en-US" sz="1999">
              <a:solidFill>
                <a:schemeClr val="bg1"/>
              </a:solidFill>
              <a:latin typeface="Lifeline JL" panose="00000400000000000000" pitchFamily="2" charset="0"/>
              <a:ea typeface="微软雅黑"/>
              <a:cs typeface="+mn-ea"/>
            </a:endParaRPr>
          </a:p>
        </p:txBody>
      </p:sp>
      <p:grpSp>
        <p:nvGrpSpPr>
          <p:cNvPr id="30" name="组合 29">
            <a:extLst>
              <a:ext uri="{FF2B5EF4-FFF2-40B4-BE49-F238E27FC236}">
                <a16:creationId xmlns:a16="http://schemas.microsoft.com/office/drawing/2014/main" xmlns="" id="{6965AE19-A4C7-4621-9930-8635511DB7FF}"/>
              </a:ext>
            </a:extLst>
          </p:cNvPr>
          <p:cNvGrpSpPr/>
          <p:nvPr/>
        </p:nvGrpSpPr>
        <p:grpSpPr>
          <a:xfrm>
            <a:off x="9336863" y="3000242"/>
            <a:ext cx="210583" cy="1063194"/>
            <a:chOff x="7702551" y="2809876"/>
            <a:chExt cx="195262" cy="985838"/>
          </a:xfrm>
        </p:grpSpPr>
        <p:sp>
          <p:nvSpPr>
            <p:cNvPr id="31" name="Freeform 6">
              <a:extLst>
                <a:ext uri="{FF2B5EF4-FFF2-40B4-BE49-F238E27FC236}">
                  <a16:creationId xmlns:a16="http://schemas.microsoft.com/office/drawing/2014/main" xmlns="" id="{7F2A0CAB-818C-45EA-B06F-2C39772A67E7}"/>
                </a:ext>
              </a:extLst>
            </p:cNvPr>
            <p:cNvSpPr/>
            <p:nvPr/>
          </p:nvSpPr>
          <p:spPr bwMode="auto">
            <a:xfrm>
              <a:off x="7881938" y="3254376"/>
              <a:ext cx="15875" cy="400050"/>
            </a:xfrm>
            <a:custGeom>
              <a:gdLst>
                <a:gd name="T0" fmla="*/ 22 w 26"/>
                <a:gd name="T1" fmla="*/ 672 h 672"/>
                <a:gd name="T2" fmla="*/ 0 w 26"/>
                <a:gd name="T3" fmla="*/ 0 h 672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6" h="672">
                  <a:moveTo>
                    <a:pt x="22" y="672"/>
                  </a:moveTo>
                  <a:cubicBezTo>
                    <a:pt x="26" y="252"/>
                    <a:pt x="20" y="150"/>
                    <a:pt x="0" y="0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  <p:sp>
          <p:nvSpPr>
            <p:cNvPr id="32" name="Freeform 8">
              <a:extLst>
                <a:ext uri="{FF2B5EF4-FFF2-40B4-BE49-F238E27FC236}">
                  <a16:creationId xmlns:a16="http://schemas.microsoft.com/office/drawing/2014/main" xmlns="" id="{53961FAE-8B39-4769-942E-DD452C27F854}"/>
                </a:ext>
              </a:extLst>
            </p:cNvPr>
            <p:cNvSpPr/>
            <p:nvPr/>
          </p:nvSpPr>
          <p:spPr bwMode="auto">
            <a:xfrm>
              <a:off x="7702551" y="2809876"/>
              <a:ext cx="153988" cy="985838"/>
            </a:xfrm>
            <a:custGeom>
              <a:gdLst>
                <a:gd name="T0" fmla="*/ 258 w 258"/>
                <a:gd name="T1" fmla="*/ 222 h 1655"/>
                <a:gd name="T2" fmla="*/ 67 w 258"/>
                <a:gd name="T3" fmla="*/ 135 h 1655"/>
                <a:gd name="T4" fmla="*/ 97 w 258"/>
                <a:gd name="T5" fmla="*/ 1498 h 1655"/>
                <a:gd name="T6" fmla="*/ 223 w 258"/>
                <a:gd name="T7" fmla="*/ 1572 h 165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58" h="1655">
                  <a:moveTo>
                    <a:pt x="258" y="222"/>
                  </a:moveTo>
                  <a:cubicBezTo>
                    <a:pt x="258" y="222"/>
                    <a:pt x="134" y="0"/>
                    <a:pt x="67" y="135"/>
                  </a:cubicBezTo>
                  <a:cubicBezTo>
                    <a:pt x="0" y="270"/>
                    <a:pt x="97" y="1498"/>
                    <a:pt x="97" y="1498"/>
                  </a:cubicBezTo>
                  <a:cubicBezTo>
                    <a:pt x="97" y="1498"/>
                    <a:pt x="132" y="1655"/>
                    <a:pt x="223" y="1572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</p:grpSp>
      <p:grpSp>
        <p:nvGrpSpPr>
          <p:cNvPr id="33" name="组合 32">
            <a:extLst>
              <a:ext uri="{FF2B5EF4-FFF2-40B4-BE49-F238E27FC236}">
                <a16:creationId xmlns:a16="http://schemas.microsoft.com/office/drawing/2014/main" xmlns="" id="{2530D692-D7F2-4B74-B30B-2DB0143E7C65}"/>
              </a:ext>
            </a:extLst>
          </p:cNvPr>
          <p:cNvGrpSpPr/>
          <p:nvPr/>
        </p:nvGrpSpPr>
        <p:grpSpPr>
          <a:xfrm>
            <a:off x="9395072" y="3068727"/>
            <a:ext cx="506772" cy="936501"/>
            <a:chOff x="7756526" y="2873376"/>
            <a:chExt cx="469900" cy="868363"/>
          </a:xfrm>
        </p:grpSpPr>
        <p:sp>
          <p:nvSpPr>
            <p:cNvPr id="34" name="Freeform 9">
              <a:extLst>
                <a:ext uri="{FF2B5EF4-FFF2-40B4-BE49-F238E27FC236}">
                  <a16:creationId xmlns:a16="http://schemas.microsoft.com/office/drawing/2014/main" xmlns="" id="{87866944-F8C5-426E-B31B-6EE585AE7C50}"/>
                </a:ext>
              </a:extLst>
            </p:cNvPr>
            <p:cNvSpPr/>
            <p:nvPr/>
          </p:nvSpPr>
          <p:spPr bwMode="auto">
            <a:xfrm>
              <a:off x="8027988" y="3173413"/>
              <a:ext cx="198438" cy="390525"/>
            </a:xfrm>
            <a:custGeom>
              <a:gdLst>
                <a:gd name="T0" fmla="*/ 335 w 335"/>
                <a:gd name="T1" fmla="*/ 655 h 655"/>
                <a:gd name="T2" fmla="*/ 0 w 335"/>
                <a:gd name="T3" fmla="*/ 0 h 655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335" h="655">
                  <a:moveTo>
                    <a:pt x="335" y="655"/>
                  </a:moveTo>
                  <a:cubicBezTo>
                    <a:pt x="139" y="268"/>
                    <a:pt x="75" y="142"/>
                    <a:pt x="0" y="0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  <p:sp>
          <p:nvSpPr>
            <p:cNvPr id="35" name="Freeform 11">
              <a:extLst>
                <a:ext uri="{FF2B5EF4-FFF2-40B4-BE49-F238E27FC236}">
                  <a16:creationId xmlns:a16="http://schemas.microsoft.com/office/drawing/2014/main" xmlns="" id="{25507B16-D58A-4E41-A445-8117C7A615EF}"/>
                </a:ext>
              </a:extLst>
            </p:cNvPr>
            <p:cNvSpPr/>
            <p:nvPr/>
          </p:nvSpPr>
          <p:spPr bwMode="auto">
            <a:xfrm>
              <a:off x="7756526" y="2873376"/>
              <a:ext cx="455613" cy="868363"/>
            </a:xfrm>
            <a:custGeom>
              <a:gdLst>
                <a:gd name="T0" fmla="*/ 144 w 769"/>
                <a:gd name="T1" fmla="*/ 122 h 1456"/>
                <a:gd name="T2" fmla="*/ 22 w 769"/>
                <a:gd name="T3" fmla="*/ 105 h 1456"/>
                <a:gd name="T4" fmla="*/ 623 w 769"/>
                <a:gd name="T5" fmla="*/ 1328 h 1456"/>
                <a:gd name="T6" fmla="*/ 769 w 769"/>
                <a:gd name="T7" fmla="*/ 1342 h 14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69" h="1456">
                  <a:moveTo>
                    <a:pt x="144" y="122"/>
                  </a:moveTo>
                  <a:cubicBezTo>
                    <a:pt x="150" y="138"/>
                    <a:pt x="44" y="0"/>
                    <a:pt x="22" y="105"/>
                  </a:cubicBezTo>
                  <a:cubicBezTo>
                    <a:pt x="0" y="209"/>
                    <a:pt x="623" y="1328"/>
                    <a:pt x="623" y="1328"/>
                  </a:cubicBezTo>
                  <a:cubicBezTo>
                    <a:pt x="623" y="1328"/>
                    <a:pt x="721" y="1456"/>
                    <a:pt x="769" y="1342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</p:grpSp>
      <p:grpSp>
        <p:nvGrpSpPr>
          <p:cNvPr id="36" name="组合 35">
            <a:extLst>
              <a:ext uri="{FF2B5EF4-FFF2-40B4-BE49-F238E27FC236}">
                <a16:creationId xmlns:a16="http://schemas.microsoft.com/office/drawing/2014/main" xmlns="" id="{2F09E50B-3EF7-4D2D-A4DB-C04F75445BC1}"/>
              </a:ext>
            </a:extLst>
          </p:cNvPr>
          <p:cNvGrpSpPr/>
          <p:nvPr/>
        </p:nvGrpSpPr>
        <p:grpSpPr>
          <a:xfrm>
            <a:off x="9477251" y="3058453"/>
            <a:ext cx="761871" cy="688252"/>
            <a:chOff x="7832726" y="2863851"/>
            <a:chExt cx="706438" cy="638175"/>
          </a:xfrm>
        </p:grpSpPr>
        <p:sp>
          <p:nvSpPr>
            <p:cNvPr id="37" name="Freeform 12">
              <a:extLst>
                <a:ext uri="{FF2B5EF4-FFF2-40B4-BE49-F238E27FC236}">
                  <a16:creationId xmlns:a16="http://schemas.microsoft.com/office/drawing/2014/main" xmlns="" id="{96936EB1-5C97-470A-AE51-60DEAEE8CD23}"/>
                </a:ext>
              </a:extLst>
            </p:cNvPr>
            <p:cNvSpPr/>
            <p:nvPr/>
          </p:nvSpPr>
          <p:spPr bwMode="auto">
            <a:xfrm>
              <a:off x="8153401" y="2997201"/>
              <a:ext cx="350838" cy="325438"/>
            </a:xfrm>
            <a:custGeom>
              <a:gdLst>
                <a:gd name="T0" fmla="*/ 592 w 592"/>
                <a:gd name="T1" fmla="*/ 546 h 546"/>
                <a:gd name="T2" fmla="*/ 0 w 592"/>
                <a:gd name="T3" fmla="*/ 0 h 546"/>
              </a:gdLst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592" h="546">
                  <a:moveTo>
                    <a:pt x="592" y="546"/>
                  </a:moveTo>
                  <a:cubicBezTo>
                    <a:pt x="294" y="231"/>
                    <a:pt x="111" y="98"/>
                    <a:pt x="0" y="0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  <p:sp>
          <p:nvSpPr>
            <p:cNvPr id="38" name="Freeform 14">
              <a:extLst>
                <a:ext uri="{FF2B5EF4-FFF2-40B4-BE49-F238E27FC236}">
                  <a16:creationId xmlns:a16="http://schemas.microsoft.com/office/drawing/2014/main" xmlns="" id="{C2C60184-2353-4F7C-98F1-B3C462CE4BE3}"/>
                </a:ext>
              </a:extLst>
            </p:cNvPr>
            <p:cNvSpPr/>
            <p:nvPr/>
          </p:nvSpPr>
          <p:spPr bwMode="auto">
            <a:xfrm>
              <a:off x="7832726" y="2863851"/>
              <a:ext cx="706438" cy="638175"/>
            </a:xfrm>
            <a:custGeom>
              <a:gdLst>
                <a:gd name="T0" fmla="*/ 161 w 1194"/>
                <a:gd name="T1" fmla="*/ 59 h 1069"/>
                <a:gd name="T2" fmla="*/ 61 w 1194"/>
                <a:gd name="T3" fmla="*/ 138 h 1069"/>
                <a:gd name="T4" fmla="*/ 1051 w 1194"/>
                <a:gd name="T5" fmla="*/ 995 h 1069"/>
                <a:gd name="T6" fmla="*/ 1189 w 1194"/>
                <a:gd name="T7" fmla="*/ 945 h 106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194" h="1069">
                  <a:moveTo>
                    <a:pt x="161" y="59"/>
                  </a:moveTo>
                  <a:cubicBezTo>
                    <a:pt x="161" y="59"/>
                    <a:pt x="0" y="0"/>
                    <a:pt x="61" y="138"/>
                  </a:cubicBezTo>
                  <a:cubicBezTo>
                    <a:pt x="122" y="276"/>
                    <a:pt x="1051" y="995"/>
                    <a:pt x="1051" y="995"/>
                  </a:cubicBezTo>
                  <a:cubicBezTo>
                    <a:pt x="1051" y="995"/>
                    <a:pt x="1194" y="1069"/>
                    <a:pt x="1189" y="945"/>
                  </a:cubicBezTo>
                </a:path>
              </a:pathLst>
            </a:custGeom>
            <a:noFill/>
            <a:ln w="11113" cap="flat">
              <a:solidFill>
                <a:schemeClr val="bg2"/>
              </a:solidFill>
              <a:prstDash val="solid"/>
              <a:miter lim="800000"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/>
            </a:p>
          </p:txBody>
        </p:sp>
      </p:grpSp>
      <p:grpSp>
        <p:nvGrpSpPr>
          <p:cNvPr id="39" name="组合 38">
            <a:extLst>
              <a:ext uri="{FF2B5EF4-FFF2-40B4-BE49-F238E27FC236}">
                <a16:creationId xmlns:a16="http://schemas.microsoft.com/office/drawing/2014/main" xmlns="" id="{36B649AE-AE67-4CFB-B6C1-72F96C74358B}"/>
              </a:ext>
            </a:extLst>
          </p:cNvPr>
          <p:cNvGrpSpPr/>
          <p:nvPr/>
        </p:nvGrpSpPr>
        <p:grpSpPr>
          <a:xfrm>
            <a:off x="8670867" y="3830596"/>
            <a:ext cx="1136813" cy="2352382"/>
            <a:chOff x="8674588" y="3541343"/>
            <a:chExt cx="1137405" cy="2353607"/>
          </a:xfrm>
        </p:grpSpPr>
        <p:sp>
          <p:nvSpPr>
            <p:cNvPr id="40" name="Freeform 7">
              <a:extLst>
                <a:ext uri="{FF2B5EF4-FFF2-40B4-BE49-F238E27FC236}">
                  <a16:creationId xmlns:a16="http://schemas.microsoft.com/office/drawing/2014/main" xmlns="" id="{C6442003-817B-4C1D-BFEE-223F77FD5A6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8674588" y="3541343"/>
              <a:ext cx="1137405" cy="2353607"/>
            </a:xfrm>
            <a:custGeom>
              <a:gdLst>
                <a:gd name="T0" fmla="*/ 1662 w 1781"/>
                <a:gd name="T1" fmla="*/ 184 h 3659"/>
                <a:gd name="T2" fmla="*/ 797 w 1781"/>
                <a:gd name="T3" fmla="*/ 14 h 3659"/>
                <a:gd name="T4" fmla="*/ 641 w 1781"/>
                <a:gd name="T5" fmla="*/ 118 h 3659"/>
                <a:gd name="T6" fmla="*/ 14 w 1781"/>
                <a:gd name="T7" fmla="*/ 3321 h 3659"/>
                <a:gd name="T8" fmla="*/ 118 w 1781"/>
                <a:gd name="T9" fmla="*/ 3476 h 3659"/>
                <a:gd name="T10" fmla="*/ 984 w 1781"/>
                <a:gd name="T11" fmla="*/ 3645 h 3659"/>
                <a:gd name="T12" fmla="*/ 1139 w 1781"/>
                <a:gd name="T13" fmla="*/ 3541 h 3659"/>
                <a:gd name="T14" fmla="*/ 1767 w 1781"/>
                <a:gd name="T15" fmla="*/ 339 h 3659"/>
                <a:gd name="T16" fmla="*/ 1662 w 1781"/>
                <a:gd name="T17" fmla="*/ 184 h 3659"/>
                <a:gd name="T18" fmla="*/ 1223 w 1781"/>
                <a:gd name="T19" fmla="*/ 268 h 3659"/>
                <a:gd name="T20" fmla="*/ 1016 w 1781"/>
                <a:gd name="T21" fmla="*/ 407 h 3659"/>
                <a:gd name="T22" fmla="*/ 1155 w 1781"/>
                <a:gd name="T23" fmla="*/ 614 h 3659"/>
                <a:gd name="T24" fmla="*/ 1362 w 1781"/>
                <a:gd name="T25" fmla="*/ 475 h 3659"/>
                <a:gd name="T26" fmla="*/ 1223 w 1781"/>
                <a:gd name="T27" fmla="*/ 268 h 365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781" h="3659">
                  <a:moveTo>
                    <a:pt x="1662" y="184"/>
                  </a:moveTo>
                  <a:lnTo>
                    <a:pt x="797" y="14"/>
                  </a:lnTo>
                  <a:cubicBezTo>
                    <a:pt x="725" y="0"/>
                    <a:pt x="655" y="47"/>
                    <a:pt x="641" y="118"/>
                  </a:cubicBezTo>
                  <a:lnTo>
                    <a:pt x="14" y="3321"/>
                  </a:lnTo>
                  <a:cubicBezTo>
                    <a:pt x="0" y="3392"/>
                    <a:pt x="47" y="3462"/>
                    <a:pt x="118" y="3476"/>
                  </a:cubicBezTo>
                  <a:lnTo>
                    <a:pt x="984" y="3645"/>
                  </a:lnTo>
                  <a:cubicBezTo>
                    <a:pt x="1055" y="3659"/>
                    <a:pt x="1125" y="3612"/>
                    <a:pt x="1139" y="3541"/>
                  </a:cubicBezTo>
                  <a:lnTo>
                    <a:pt x="1767" y="339"/>
                  </a:lnTo>
                  <a:cubicBezTo>
                    <a:pt x="1781" y="267"/>
                    <a:pt x="1734" y="198"/>
                    <a:pt x="1662" y="184"/>
                  </a:cubicBezTo>
                  <a:close/>
                  <a:moveTo>
                    <a:pt x="1223" y="268"/>
                  </a:moveTo>
                  <a:cubicBezTo>
                    <a:pt x="1128" y="250"/>
                    <a:pt x="1035" y="312"/>
                    <a:pt x="1016" y="407"/>
                  </a:cubicBezTo>
                  <a:cubicBezTo>
                    <a:pt x="997" y="503"/>
                    <a:pt x="1060" y="596"/>
                    <a:pt x="1155" y="614"/>
                  </a:cubicBezTo>
                  <a:cubicBezTo>
                    <a:pt x="1251" y="633"/>
                    <a:pt x="1344" y="571"/>
                    <a:pt x="1362" y="475"/>
                  </a:cubicBezTo>
                  <a:cubicBezTo>
                    <a:pt x="1381" y="380"/>
                    <a:pt x="1319" y="287"/>
                    <a:pt x="1223" y="268"/>
                  </a:cubicBezTo>
                  <a:close/>
                </a:path>
              </a:pathLst>
            </a:custGeom>
            <a:solidFill>
              <a:srgbClr val="0D72C0"/>
            </a:solidFill>
            <a:ln>
              <a:solidFill>
                <a:schemeClr val="bg1"/>
              </a:solidFill>
            </a:ln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599">
                <a:solidFill>
                  <a:schemeClr val="bg1"/>
                </a:solidFill>
              </a:endParaRPr>
            </a:p>
          </p:txBody>
        </p:sp>
        <p:sp>
          <p:nvSpPr>
            <p:cNvPr id="41" name="文本框 40">
              <a:extLst>
                <a:ext uri="{FF2B5EF4-FFF2-40B4-BE49-F238E27FC236}">
                  <a16:creationId xmlns:a16="http://schemas.microsoft.com/office/drawing/2014/main" xmlns="" id="{A92FD1EA-73C9-4675-8BF0-D566BAE7154B}"/>
                </a:ext>
              </a:extLst>
            </p:cNvPr>
            <p:cNvSpPr txBox="1"/>
            <p:nvPr/>
          </p:nvSpPr>
          <p:spPr>
            <a:xfrm rot="6039229">
              <a:off x="8318129" y="4685895"/>
              <a:ext cx="1723549" cy="4001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1999" b="1">
                  <a:solidFill>
                    <a:schemeClr val="bg1"/>
                  </a:solidFill>
                  <a:latin typeface="+mj-ea"/>
                  <a:ea typeface="+mj-ea"/>
                </a:rPr>
                <a:t>必须务实重行</a:t>
              </a:r>
            </a:p>
          </p:txBody>
        </p:sp>
      </p:grpSp>
      <p:grpSp>
        <p:nvGrpSpPr>
          <p:cNvPr id="42" name="组合 41">
            <a:extLst>
              <a:ext uri="{FF2B5EF4-FFF2-40B4-BE49-F238E27FC236}">
                <a16:creationId xmlns:a16="http://schemas.microsoft.com/office/drawing/2014/main" xmlns="" id="{5B194368-6299-4B4D-92F4-B829C9B31252}"/>
              </a:ext>
            </a:extLst>
          </p:cNvPr>
          <p:cNvGrpSpPr/>
          <p:nvPr/>
        </p:nvGrpSpPr>
        <p:grpSpPr>
          <a:xfrm>
            <a:off x="954545" y="1492690"/>
            <a:ext cx="671670" cy="673519"/>
            <a:chOff x="6560658" y="1120761"/>
            <a:chExt cx="1024320" cy="1027140"/>
          </a:xfrm>
        </p:grpSpPr>
        <p:sp>
          <p:nvSpPr>
            <p:cNvPr id="43" name="Oval 18">
              <a:extLst>
                <a:ext uri="{FF2B5EF4-FFF2-40B4-BE49-F238E27FC236}">
                  <a16:creationId xmlns:a16="http://schemas.microsoft.com/office/drawing/2014/main" xmlns="" id="{CAD7A95E-92C8-4F8F-8246-38E1CA68E7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60658" y="1120761"/>
              <a:ext cx="1024320" cy="1027140"/>
            </a:xfrm>
            <a:prstGeom prst="ellipse">
              <a:avLst/>
            </a:prstGeom>
            <a:solidFill>
              <a:srgbClr val="0D72C0"/>
            </a:solidFill>
            <a:ln w="19050" cap="flat">
              <a:solidFill>
                <a:schemeClr val="bg1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</a:endParaRPr>
            </a:p>
          </p:txBody>
        </p:sp>
        <p:sp>
          <p:nvSpPr>
            <p:cNvPr id="44" name="文本框 30">
              <a:extLst>
                <a:ext uri="{FF2B5EF4-FFF2-40B4-BE49-F238E27FC236}">
                  <a16:creationId xmlns:a16="http://schemas.microsoft.com/office/drawing/2014/main" xmlns="" id="{3ECCB50C-ADB5-4E6F-9548-9828D1E6974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8420" y="1369444"/>
              <a:ext cx="889712" cy="778457"/>
            </a:xfrm>
            <a:prstGeom prst="rect">
              <a:avLst/>
            </a:prstGeom>
            <a:noFill/>
            <a:ln w="19050" cap="flat">
              <a:noFill/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000" smtClean="0">
                  <a:solidFill>
                    <a:schemeClr val="bg1"/>
                  </a:solidFill>
                  <a:latin typeface="Lifeline JL" panose="00000400000000000000" pitchFamily="2" charset="0"/>
                  <a:ea typeface="微软雅黑"/>
                  <a:cs typeface="+mn-ea"/>
                  <a:sym typeface="Segoe UI Light" pitchFamily="2" charset="0"/>
                </a:rPr>
                <a:t>01</a:t>
              </a:r>
              <a:endParaRPr lang="zh-CN" altLang="en-US" sz="2000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  <a:sym typeface="Segoe UI Light" pitchFamily="2" charset="0"/>
              </a:endParaRPr>
            </a:p>
          </p:txBody>
        </p:sp>
      </p:grpSp>
      <p:grpSp>
        <p:nvGrpSpPr>
          <p:cNvPr id="45" name="组合 44">
            <a:extLst>
              <a:ext uri="{FF2B5EF4-FFF2-40B4-BE49-F238E27FC236}">
                <a16:creationId xmlns:a16="http://schemas.microsoft.com/office/drawing/2014/main" xmlns="" id="{2F627237-F433-4B8C-9A39-85960AD2158E}"/>
              </a:ext>
            </a:extLst>
          </p:cNvPr>
          <p:cNvGrpSpPr/>
          <p:nvPr/>
        </p:nvGrpSpPr>
        <p:grpSpPr>
          <a:xfrm>
            <a:off x="946490" y="3095882"/>
            <a:ext cx="671670" cy="673519"/>
            <a:chOff x="4431607" y="2226230"/>
            <a:chExt cx="1024320" cy="1027140"/>
          </a:xfrm>
        </p:grpSpPr>
        <p:sp>
          <p:nvSpPr>
            <p:cNvPr id="46" name="Oval 18">
              <a:extLst>
                <a:ext uri="{FF2B5EF4-FFF2-40B4-BE49-F238E27FC236}">
                  <a16:creationId xmlns:a16="http://schemas.microsoft.com/office/drawing/2014/main" xmlns="" id="{BD7204BB-A5BF-4D68-A63A-31D35FC4859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31607" y="2226230"/>
              <a:ext cx="1024320" cy="1027140"/>
            </a:xfrm>
            <a:prstGeom prst="ellipse">
              <a:avLst/>
            </a:prstGeom>
            <a:solidFill>
              <a:srgbClr val="404040"/>
            </a:solidFill>
            <a:ln w="19050" cap="flat">
              <a:solidFill>
                <a:schemeClr val="bg1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</a:endParaRPr>
            </a:p>
          </p:txBody>
        </p:sp>
        <p:sp>
          <p:nvSpPr>
            <p:cNvPr id="47" name="文本框 30">
              <a:extLst>
                <a:ext uri="{FF2B5EF4-FFF2-40B4-BE49-F238E27FC236}">
                  <a16:creationId xmlns:a16="http://schemas.microsoft.com/office/drawing/2014/main" xmlns="" id="{354F5C78-D1E9-4057-8AC8-FE4C5CC64E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586116" y="2464983"/>
              <a:ext cx="799717" cy="769441"/>
            </a:xfrm>
            <a:prstGeom prst="rect">
              <a:avLst/>
            </a:prstGeom>
            <a:noFill/>
            <a:ln w="19050" cap="flat">
              <a:noFill/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000">
                  <a:solidFill>
                    <a:schemeClr val="bg1"/>
                  </a:solidFill>
                  <a:latin typeface="Lifeline JL" panose="00000400000000000000" pitchFamily="2" charset="0"/>
                  <a:ea typeface="微软雅黑"/>
                  <a:cs typeface="+mn-ea"/>
                  <a:sym typeface="Segoe UI Light" pitchFamily="2" charset="0"/>
                </a:rPr>
                <a:t>02</a:t>
              </a:r>
              <a:endParaRPr lang="zh-CN" altLang="en-US" sz="2000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  <a:sym typeface="Segoe UI Light" pitchFamily="2" charset="0"/>
              </a:endParaRPr>
            </a:p>
          </p:txBody>
        </p:sp>
      </p:grpSp>
      <p:grpSp>
        <p:nvGrpSpPr>
          <p:cNvPr id="48" name="组合 47">
            <a:extLst>
              <a:ext uri="{FF2B5EF4-FFF2-40B4-BE49-F238E27FC236}">
                <a16:creationId xmlns:a16="http://schemas.microsoft.com/office/drawing/2014/main" xmlns="" id="{6605FA4F-3049-4A1F-88F9-6322BADCA24D}"/>
              </a:ext>
            </a:extLst>
          </p:cNvPr>
          <p:cNvGrpSpPr/>
          <p:nvPr/>
        </p:nvGrpSpPr>
        <p:grpSpPr>
          <a:xfrm>
            <a:off x="957871" y="4503919"/>
            <a:ext cx="671670" cy="673519"/>
            <a:chOff x="6563986" y="3318051"/>
            <a:chExt cx="1024320" cy="1027140"/>
          </a:xfrm>
        </p:grpSpPr>
        <p:sp>
          <p:nvSpPr>
            <p:cNvPr id="49" name="Oval 18">
              <a:extLst>
                <a:ext uri="{FF2B5EF4-FFF2-40B4-BE49-F238E27FC236}">
                  <a16:creationId xmlns:a16="http://schemas.microsoft.com/office/drawing/2014/main" xmlns="" id="{E53FA4EF-BB1B-44A4-BAB7-BA345CDE4E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563986" y="3318051"/>
              <a:ext cx="1024320" cy="1027140"/>
            </a:xfrm>
            <a:prstGeom prst="ellipse">
              <a:avLst/>
            </a:prstGeom>
            <a:solidFill>
              <a:srgbClr val="0D72C0"/>
            </a:solidFill>
            <a:ln w="19050" cap="flat">
              <a:solidFill>
                <a:schemeClr val="bg1"/>
              </a:solidFill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/>
              <a:endParaRPr lang="zh-CN" altLang="en-US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</a:endParaRPr>
            </a:p>
          </p:txBody>
        </p:sp>
        <p:sp>
          <p:nvSpPr>
            <p:cNvPr id="50" name="文本框 30">
              <a:extLst>
                <a:ext uri="{FF2B5EF4-FFF2-40B4-BE49-F238E27FC236}">
                  <a16:creationId xmlns:a16="http://schemas.microsoft.com/office/drawing/2014/main" xmlns="" id="{256392B8-2489-4AAE-A364-7190037A7E4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608418" y="3571274"/>
              <a:ext cx="890379" cy="769441"/>
            </a:xfrm>
            <a:prstGeom prst="rect">
              <a:avLst/>
            </a:prstGeom>
            <a:noFill/>
            <a:ln w="19050" cap="flat">
              <a:noFill/>
              <a:prstDash val="solid"/>
              <a:miter lim="800000"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  <a:extLst/>
          </p:spPr>
          <p:txBody>
            <a:bodyPr rot="0" spcFirstLastPara="0" vertOverflow="overflow" horzOverflow="overflow" vert="horz" wrap="square" lIns="91392" tIns="45696" rIns="91392" bIns="45696" numCol="1" spcCol="0" rtlCol="0" fromWordArt="0" anchor="t" anchorCtr="0" forceAA="0" compatLnSpc="1">
              <a:prstTxWarp prst="textNoShape">
                <a:avLst/>
              </a:prstTxWarp>
              <a:no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000">
                  <a:solidFill>
                    <a:schemeClr val="bg1"/>
                  </a:solidFill>
                  <a:latin typeface="Lifeline JL" panose="00000400000000000000" pitchFamily="2" charset="0"/>
                  <a:ea typeface="微软雅黑"/>
                  <a:cs typeface="+mn-ea"/>
                  <a:sym typeface="Segoe UI Light" pitchFamily="2" charset="0"/>
                </a:rPr>
                <a:t>03</a:t>
              </a:r>
              <a:endParaRPr lang="zh-CN" altLang="en-US" sz="2000">
                <a:solidFill>
                  <a:schemeClr val="bg1"/>
                </a:solidFill>
                <a:latin typeface="Lifeline JL" panose="00000400000000000000" pitchFamily="2" charset="0"/>
                <a:ea typeface="微软雅黑"/>
                <a:cs typeface="+mn-ea"/>
                <a:sym typeface="Segoe UI Light" pitchFamily="2" charset="0"/>
              </a:endParaRPr>
            </a:p>
          </p:txBody>
        </p:sp>
      </p:grpSp>
      <p:sp>
        <p:nvSpPr>
          <p:cNvPr id="51" name="矩形 50"/>
          <p:cNvSpPr/>
          <p:nvPr/>
        </p:nvSpPr>
        <p:spPr>
          <a:xfrm>
            <a:off x="1673513" y="1706624"/>
            <a:ext cx="4046322" cy="69865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单击此处添加文字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阐述，添加</a:t>
            </a: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简短问题说明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文字，添加简短问题说明文字</a:t>
            </a:r>
          </a:p>
        </p:txBody>
      </p:sp>
      <p:sp>
        <p:nvSpPr>
          <p:cNvPr id="52" name="矩形 51"/>
          <p:cNvSpPr/>
          <p:nvPr/>
        </p:nvSpPr>
        <p:spPr>
          <a:xfrm>
            <a:off x="1673513" y="3396608"/>
            <a:ext cx="4046322" cy="69865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单击此处添加文字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阐述，添加</a:t>
            </a: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简短问题说明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文字，添加简短问题说明文字</a:t>
            </a:r>
          </a:p>
        </p:txBody>
      </p:sp>
      <p:sp>
        <p:nvSpPr>
          <p:cNvPr id="53" name="矩形 52"/>
          <p:cNvSpPr/>
          <p:nvPr/>
        </p:nvSpPr>
        <p:spPr>
          <a:xfrm>
            <a:off x="1673513" y="4828475"/>
            <a:ext cx="4046322" cy="698653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单击此处添加文字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阐述，添加</a:t>
            </a:r>
            <a:r>
              <a:rPr lang="zh-CN" altLang="en-US" sz="160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简短问题说明</a:t>
            </a:r>
            <a:r>
              <a:rPr lang="zh-CN" altLang="en-US" sz="1600" smtClean="0">
                <a:solidFill>
                  <a:prstClr val="black">
                    <a:lumMod val="75000"/>
                    <a:lumOff val="25000"/>
                  </a:prstClr>
                </a:solidFill>
                <a:latin typeface="时尚中黑简体"/>
              </a:rPr>
              <a:t>文字，添加简短问题说明文字</a:t>
            </a:r>
          </a:p>
        </p:txBody>
      </p:sp>
    </p:spTree>
    <p:extLst>
      <p:ext uri="{BB962C8B-B14F-4D97-AF65-F5344CB8AC3E}">
        <p14:creationId xmlns:p14="http://schemas.microsoft.com/office/powerpoint/2010/main" val="54703912"/>
      </p:ext>
    </p:extLst>
  </p:cSld>
  <p:clrMapOvr>
    <a:masterClrMapping/>
  </p:clrMapOvr>
  <p:transition spd="slow" advTm="11439">
    <p:push dir="u"/>
  </p:transition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TextBox 42">
            <a:extLst>
              <a:ext uri="{FF2B5EF4-FFF2-40B4-BE49-F238E27FC236}">
                <a16:creationId xmlns:a16="http://schemas.microsoft.com/office/drawing/2014/main" xmlns="" id="{36587935-6E2B-4EAC-8705-769929633658}"/>
              </a:ext>
            </a:extLst>
          </p:cNvPr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/>
              <a:t>提高业务员的积级性</a:t>
            </a:r>
          </a:p>
        </p:txBody>
      </p:sp>
      <p:grpSp>
        <p:nvGrpSpPr>
          <p:cNvPr id="9" name="组合 8">
            <a:extLst>
              <a:ext uri="{FF2B5EF4-FFF2-40B4-BE49-F238E27FC236}">
                <a16:creationId xmlns:a16="http://schemas.microsoft.com/office/drawing/2014/main" xmlns="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10" name="Rectangle 7">
              <a:extLst>
                <a:ext uri="{FF2B5EF4-FFF2-40B4-BE49-F238E27FC236}">
                  <a16:creationId xmlns:a16="http://schemas.microsoft.com/office/drawing/2014/main" xmlns="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  <p:sp>
          <p:nvSpPr>
            <p:cNvPr id="11" name="Freeform 8">
              <a:extLst>
                <a:ext uri="{FF2B5EF4-FFF2-40B4-BE49-F238E27FC236}">
                  <a16:creationId xmlns:a16="http://schemas.microsoft.com/office/drawing/2014/main" xmlns="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</p:grpSp>
      <p:sp>
        <p:nvSpPr>
          <p:cNvPr id="12" name="矩形 11">
            <a:extLst>
              <a:ext uri="{FF2B5EF4-FFF2-40B4-BE49-F238E27FC236}">
                <a16:creationId xmlns:a16="http://schemas.microsoft.com/office/drawing/2014/main" xmlns="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>
                <a:solidFill>
                  <a:schemeClr val="bg1"/>
                </a:solidFill>
                <a:latin typeface="+mj-ea"/>
                <a:ea typeface="+mj-ea"/>
              </a:rPr>
              <a:t>2.3</a:t>
            </a:r>
            <a:endParaRPr lang="zh-CN" altLang="en-US" sz="23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28" name="TextBox 18">
            <a:extLst>
              <a:ext uri="{FF2B5EF4-FFF2-40B4-BE49-F238E27FC236}">
                <a16:creationId xmlns:a16="http://schemas.microsoft.com/office/drawing/2014/main" xmlns="" id="{AF6A0B84-B087-482D-98FF-A4045A96E32B}"/>
              </a:ext>
            </a:extLst>
          </p:cNvPr>
          <p:cNvSpPr txBox="1"/>
          <p:nvPr/>
        </p:nvSpPr>
        <p:spPr>
          <a:xfrm>
            <a:off x="819612" y="1516568"/>
            <a:ext cx="41156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800" b="1" kern="1200">
                <a:solidFill>
                  <a:schemeClr val="bg2"/>
                </a:solidFill>
                <a:latin typeface="微软雅黑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solidFill>
                  <a:schemeClr val="tx1"/>
                </a:solidFill>
              </a:rPr>
              <a:t>实施五个措施，激发业务员的积极性</a:t>
            </a:r>
          </a:p>
        </p:txBody>
      </p:sp>
      <p:sp>
        <p:nvSpPr>
          <p:cNvPr id="29" name="Freeform 18">
            <a:extLst>
              <a:ext uri="{FF2B5EF4-FFF2-40B4-BE49-F238E27FC236}">
                <a16:creationId xmlns:a16="http://schemas.microsoft.com/office/drawing/2014/main" xmlns="" id="{5203BF4E-5029-4A10-B168-5B9DA963C34E}"/>
              </a:ext>
            </a:extLst>
          </p:cNvPr>
          <p:cNvSpPr/>
          <p:nvPr/>
        </p:nvSpPr>
        <p:spPr bwMode="auto">
          <a:xfrm>
            <a:off x="7228885" y="3250969"/>
            <a:ext cx="4971049" cy="3381202"/>
          </a:xfrm>
          <a:custGeom>
            <a:gdLst>
              <a:gd name="T0" fmla="*/ 6263 w 6263"/>
              <a:gd name="T1" fmla="*/ 0 h 4246"/>
              <a:gd name="T2" fmla="*/ 0 w 6263"/>
              <a:gd name="T3" fmla="*/ 3258 h 4246"/>
              <a:gd name="T4" fmla="*/ 0 w 6263"/>
              <a:gd name="T5" fmla="*/ 4246 h 4246"/>
              <a:gd name="T6" fmla="*/ 6263 w 6263"/>
              <a:gd name="T7" fmla="*/ 988 h 4246"/>
              <a:gd name="T8" fmla="*/ 6263 w 6263"/>
              <a:gd name="T9" fmla="*/ 0 h 424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263" h="4246">
                <a:moveTo>
                  <a:pt x="6263" y="0"/>
                </a:moveTo>
                <a:lnTo>
                  <a:pt x="0" y="3258"/>
                </a:lnTo>
                <a:lnTo>
                  <a:pt x="0" y="4246"/>
                </a:lnTo>
                <a:lnTo>
                  <a:pt x="6263" y="988"/>
                </a:lnTo>
                <a:lnTo>
                  <a:pt x="6263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0" name="Freeform 19">
            <a:extLst>
              <a:ext uri="{FF2B5EF4-FFF2-40B4-BE49-F238E27FC236}">
                <a16:creationId xmlns:a16="http://schemas.microsoft.com/office/drawing/2014/main" xmlns="" id="{DC94E361-2233-418B-984E-080484A5FBC0}"/>
              </a:ext>
            </a:extLst>
          </p:cNvPr>
          <p:cNvSpPr/>
          <p:nvPr/>
        </p:nvSpPr>
        <p:spPr bwMode="auto">
          <a:xfrm>
            <a:off x="7228885" y="2419552"/>
            <a:ext cx="4971049" cy="3282828"/>
          </a:xfrm>
          <a:custGeom>
            <a:gdLst>
              <a:gd name="T0" fmla="*/ 6263 w 6263"/>
              <a:gd name="T1" fmla="*/ 0 h 4122"/>
              <a:gd name="T2" fmla="*/ 0 w 6263"/>
              <a:gd name="T3" fmla="*/ 3258 h 4122"/>
              <a:gd name="T4" fmla="*/ 0 w 6263"/>
              <a:gd name="T5" fmla="*/ 4122 h 4122"/>
              <a:gd name="T6" fmla="*/ 6263 w 6263"/>
              <a:gd name="T7" fmla="*/ 864 h 4122"/>
              <a:gd name="T8" fmla="*/ 6263 w 6263"/>
              <a:gd name="T9" fmla="*/ 0 h 412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263" h="4122">
                <a:moveTo>
                  <a:pt x="6263" y="0"/>
                </a:moveTo>
                <a:lnTo>
                  <a:pt x="0" y="3258"/>
                </a:lnTo>
                <a:lnTo>
                  <a:pt x="0" y="4122"/>
                </a:lnTo>
                <a:lnTo>
                  <a:pt x="6263" y="864"/>
                </a:lnTo>
                <a:lnTo>
                  <a:pt x="6263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1" name="Freeform 20">
            <a:extLst>
              <a:ext uri="{FF2B5EF4-FFF2-40B4-BE49-F238E27FC236}">
                <a16:creationId xmlns:a16="http://schemas.microsoft.com/office/drawing/2014/main" xmlns="" id="{33A602FC-2E29-48B9-8B2A-80E23F68C0A3}"/>
              </a:ext>
            </a:extLst>
          </p:cNvPr>
          <p:cNvSpPr/>
          <p:nvPr/>
        </p:nvSpPr>
        <p:spPr bwMode="auto">
          <a:xfrm>
            <a:off x="7228885" y="1670642"/>
            <a:ext cx="4971049" cy="3228881"/>
          </a:xfrm>
          <a:custGeom>
            <a:gdLst>
              <a:gd name="T0" fmla="*/ 6263 w 6263"/>
              <a:gd name="T1" fmla="*/ 0 h 4052"/>
              <a:gd name="T2" fmla="*/ 0 w 6263"/>
              <a:gd name="T3" fmla="*/ 3258 h 4052"/>
              <a:gd name="T4" fmla="*/ 0 w 6263"/>
              <a:gd name="T5" fmla="*/ 4052 h 4052"/>
              <a:gd name="T6" fmla="*/ 6263 w 6263"/>
              <a:gd name="T7" fmla="*/ 794 h 4052"/>
              <a:gd name="T8" fmla="*/ 6263 w 6263"/>
              <a:gd name="T9" fmla="*/ 0 h 405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263" h="4052">
                <a:moveTo>
                  <a:pt x="6263" y="0"/>
                </a:moveTo>
                <a:lnTo>
                  <a:pt x="0" y="3258"/>
                </a:lnTo>
                <a:lnTo>
                  <a:pt x="0" y="4052"/>
                </a:lnTo>
                <a:lnTo>
                  <a:pt x="6263" y="794"/>
                </a:lnTo>
                <a:lnTo>
                  <a:pt x="6263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2" name="Freeform 21">
            <a:extLst>
              <a:ext uri="{FF2B5EF4-FFF2-40B4-BE49-F238E27FC236}">
                <a16:creationId xmlns:a16="http://schemas.microsoft.com/office/drawing/2014/main" xmlns="" id="{389A94C8-77AD-4A32-B533-2BAB6F1D685F}"/>
              </a:ext>
            </a:extLst>
          </p:cNvPr>
          <p:cNvSpPr/>
          <p:nvPr/>
        </p:nvSpPr>
        <p:spPr bwMode="auto">
          <a:xfrm>
            <a:off x="7228885" y="974092"/>
            <a:ext cx="4971049" cy="3184454"/>
          </a:xfrm>
          <a:custGeom>
            <a:gdLst>
              <a:gd name="T0" fmla="*/ 6263 w 6263"/>
              <a:gd name="T1" fmla="*/ 0 h 3998"/>
              <a:gd name="T2" fmla="*/ 0 w 6263"/>
              <a:gd name="T3" fmla="*/ 3258 h 3998"/>
              <a:gd name="T4" fmla="*/ 0 w 6263"/>
              <a:gd name="T5" fmla="*/ 3998 h 3998"/>
              <a:gd name="T6" fmla="*/ 6263 w 6263"/>
              <a:gd name="T7" fmla="*/ 741 h 3998"/>
              <a:gd name="T8" fmla="*/ 6263 w 6263"/>
              <a:gd name="T9" fmla="*/ 0 h 399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263" h="3998">
                <a:moveTo>
                  <a:pt x="6263" y="0"/>
                </a:moveTo>
                <a:lnTo>
                  <a:pt x="0" y="3258"/>
                </a:lnTo>
                <a:lnTo>
                  <a:pt x="0" y="3998"/>
                </a:lnTo>
                <a:lnTo>
                  <a:pt x="6263" y="741"/>
                </a:lnTo>
                <a:lnTo>
                  <a:pt x="6263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3" name="Freeform 22">
            <a:extLst>
              <a:ext uri="{FF2B5EF4-FFF2-40B4-BE49-F238E27FC236}">
                <a16:creationId xmlns:a16="http://schemas.microsoft.com/office/drawing/2014/main" xmlns="" id="{784216E7-4FFD-4C15-9916-836C8069614E}"/>
              </a:ext>
            </a:extLst>
          </p:cNvPr>
          <p:cNvSpPr/>
          <p:nvPr/>
        </p:nvSpPr>
        <p:spPr bwMode="auto">
          <a:xfrm>
            <a:off x="7228885" y="317209"/>
            <a:ext cx="4971049" cy="3128920"/>
          </a:xfrm>
          <a:custGeom>
            <a:gdLst>
              <a:gd name="T0" fmla="*/ 6263 w 6263"/>
              <a:gd name="T1" fmla="*/ 0 h 3928"/>
              <a:gd name="T2" fmla="*/ 0 w 6263"/>
              <a:gd name="T3" fmla="*/ 3258 h 3928"/>
              <a:gd name="T4" fmla="*/ 0 w 6263"/>
              <a:gd name="T5" fmla="*/ 3928 h 3928"/>
              <a:gd name="T6" fmla="*/ 6263 w 6263"/>
              <a:gd name="T7" fmla="*/ 670 h 3928"/>
              <a:gd name="T8" fmla="*/ 6263 w 6263"/>
              <a:gd name="T9" fmla="*/ 0 h 39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6263" h="3928">
                <a:moveTo>
                  <a:pt x="6263" y="0"/>
                </a:moveTo>
                <a:lnTo>
                  <a:pt x="0" y="3258"/>
                </a:lnTo>
                <a:lnTo>
                  <a:pt x="0" y="3928"/>
                </a:lnTo>
                <a:lnTo>
                  <a:pt x="6263" y="670"/>
                </a:lnTo>
                <a:lnTo>
                  <a:pt x="6263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4" name="Freeform 23">
            <a:extLst>
              <a:ext uri="{FF2B5EF4-FFF2-40B4-BE49-F238E27FC236}">
                <a16:creationId xmlns:a16="http://schemas.microsoft.com/office/drawing/2014/main" xmlns="" id="{B67AA548-B5FF-4349-AC84-EDFFA3665AEA}"/>
              </a:ext>
            </a:extLst>
          </p:cNvPr>
          <p:cNvSpPr/>
          <p:nvPr/>
        </p:nvSpPr>
        <p:spPr bwMode="auto">
          <a:xfrm>
            <a:off x="7228885" y="1808683"/>
            <a:ext cx="579136" cy="980564"/>
          </a:xfrm>
          <a:custGeom>
            <a:gdLst>
              <a:gd name="T0" fmla="*/ 0 w 729"/>
              <a:gd name="T1" fmla="*/ 0 h 1231"/>
              <a:gd name="T2" fmla="*/ 0 w 729"/>
              <a:gd name="T3" fmla="*/ 1231 h 1231"/>
              <a:gd name="T4" fmla="*/ 729 w 729"/>
              <a:gd name="T5" fmla="*/ 853 h 1231"/>
              <a:gd name="T6" fmla="*/ 0 w 729"/>
              <a:gd name="T7" fmla="*/ 0 h 12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29" h="1231">
                <a:moveTo>
                  <a:pt x="0" y="0"/>
                </a:moveTo>
                <a:lnTo>
                  <a:pt x="0" y="1231"/>
                </a:lnTo>
                <a:lnTo>
                  <a:pt x="729" y="853"/>
                </a:lnTo>
                <a:lnTo>
                  <a:pt x="0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5" name="Freeform 24">
            <a:extLst>
              <a:ext uri="{FF2B5EF4-FFF2-40B4-BE49-F238E27FC236}">
                <a16:creationId xmlns:a16="http://schemas.microsoft.com/office/drawing/2014/main" xmlns="" id="{DD2FFF35-FEA7-4057-85BD-606873B23BDD}"/>
              </a:ext>
            </a:extLst>
          </p:cNvPr>
          <p:cNvSpPr/>
          <p:nvPr/>
        </p:nvSpPr>
        <p:spPr bwMode="auto">
          <a:xfrm>
            <a:off x="6616429" y="1811855"/>
            <a:ext cx="612456" cy="977391"/>
          </a:xfrm>
          <a:custGeom>
            <a:gdLst>
              <a:gd name="T0" fmla="*/ 772 w 772"/>
              <a:gd name="T1" fmla="*/ 0 h 1228"/>
              <a:gd name="T2" fmla="*/ 772 w 772"/>
              <a:gd name="T3" fmla="*/ 1228 h 1228"/>
              <a:gd name="T4" fmla="*/ 0 w 772"/>
              <a:gd name="T5" fmla="*/ 730 h 1228"/>
              <a:gd name="T6" fmla="*/ 772 w 772"/>
              <a:gd name="T7" fmla="*/ 0 h 122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772" h="1228">
                <a:moveTo>
                  <a:pt x="772" y="0"/>
                </a:moveTo>
                <a:lnTo>
                  <a:pt x="772" y="1228"/>
                </a:lnTo>
                <a:lnTo>
                  <a:pt x="0" y="730"/>
                </a:lnTo>
                <a:lnTo>
                  <a:pt x="772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6" name="Freeform 25">
            <a:extLst>
              <a:ext uri="{FF2B5EF4-FFF2-40B4-BE49-F238E27FC236}">
                <a16:creationId xmlns:a16="http://schemas.microsoft.com/office/drawing/2014/main" xmlns="" id="{0D850238-1312-45AF-AB48-013EC99D58A2}"/>
              </a:ext>
            </a:extLst>
          </p:cNvPr>
          <p:cNvSpPr/>
          <p:nvPr/>
        </p:nvSpPr>
        <p:spPr bwMode="auto">
          <a:xfrm>
            <a:off x="6207067" y="2465565"/>
            <a:ext cx="1021818" cy="980564"/>
          </a:xfrm>
          <a:custGeom>
            <a:gdLst>
              <a:gd name="T0" fmla="*/ 421 w 1289"/>
              <a:gd name="T1" fmla="*/ 0 h 1231"/>
              <a:gd name="T2" fmla="*/ 1289 w 1289"/>
              <a:gd name="T3" fmla="*/ 561 h 1231"/>
              <a:gd name="T4" fmla="*/ 1289 w 1289"/>
              <a:gd name="T5" fmla="*/ 1231 h 1231"/>
              <a:gd name="T6" fmla="*/ 0 w 1289"/>
              <a:gd name="T7" fmla="*/ 398 h 1231"/>
              <a:gd name="T8" fmla="*/ 421 w 1289"/>
              <a:gd name="T9" fmla="*/ 0 h 123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289" h="1231">
                <a:moveTo>
                  <a:pt x="421" y="0"/>
                </a:moveTo>
                <a:lnTo>
                  <a:pt x="1289" y="561"/>
                </a:lnTo>
                <a:lnTo>
                  <a:pt x="1289" y="1231"/>
                </a:lnTo>
                <a:lnTo>
                  <a:pt x="0" y="398"/>
                </a:lnTo>
                <a:lnTo>
                  <a:pt x="421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7" name="Freeform 26">
            <a:extLst>
              <a:ext uri="{FF2B5EF4-FFF2-40B4-BE49-F238E27FC236}">
                <a16:creationId xmlns:a16="http://schemas.microsoft.com/office/drawing/2014/main" xmlns="" id="{7060554D-2064-42FD-967E-A6D14419DA73}"/>
              </a:ext>
            </a:extLst>
          </p:cNvPr>
          <p:cNvSpPr/>
          <p:nvPr/>
        </p:nvSpPr>
        <p:spPr bwMode="auto">
          <a:xfrm>
            <a:off x="5759626" y="2854301"/>
            <a:ext cx="1469260" cy="1304246"/>
          </a:xfrm>
          <a:custGeom>
            <a:gdLst>
              <a:gd name="T0" fmla="*/ 465 w 1851"/>
              <a:gd name="T1" fmla="*/ 0 h 1636"/>
              <a:gd name="T2" fmla="*/ 1851 w 1851"/>
              <a:gd name="T3" fmla="*/ 896 h 1636"/>
              <a:gd name="T4" fmla="*/ 1851 w 1851"/>
              <a:gd name="T5" fmla="*/ 1636 h 1636"/>
              <a:gd name="T6" fmla="*/ 0 w 1851"/>
              <a:gd name="T7" fmla="*/ 440 h 1636"/>
              <a:gd name="T8" fmla="*/ 465 w 1851"/>
              <a:gd name="T9" fmla="*/ 0 h 163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851" h="1636">
                <a:moveTo>
                  <a:pt x="465" y="0"/>
                </a:moveTo>
                <a:lnTo>
                  <a:pt x="1851" y="896"/>
                </a:lnTo>
                <a:lnTo>
                  <a:pt x="1851" y="1636"/>
                </a:lnTo>
                <a:lnTo>
                  <a:pt x="0" y="440"/>
                </a:lnTo>
                <a:lnTo>
                  <a:pt x="465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8" name="Freeform 27">
            <a:extLst>
              <a:ext uri="{FF2B5EF4-FFF2-40B4-BE49-F238E27FC236}">
                <a16:creationId xmlns:a16="http://schemas.microsoft.com/office/drawing/2014/main" xmlns="" id="{AC397745-CBC1-4541-96BE-C3E78A11A90C}"/>
              </a:ext>
            </a:extLst>
          </p:cNvPr>
          <p:cNvSpPr/>
          <p:nvPr/>
        </p:nvSpPr>
        <p:spPr bwMode="auto">
          <a:xfrm>
            <a:off x="5296317" y="3270009"/>
            <a:ext cx="1932568" cy="1629514"/>
          </a:xfrm>
          <a:custGeom>
            <a:gdLst>
              <a:gd name="T0" fmla="*/ 498 w 2435"/>
              <a:gd name="T1" fmla="*/ 0 h 2045"/>
              <a:gd name="T2" fmla="*/ 2435 w 2435"/>
              <a:gd name="T3" fmla="*/ 1251 h 2045"/>
              <a:gd name="T4" fmla="*/ 2435 w 2435"/>
              <a:gd name="T5" fmla="*/ 2045 h 2045"/>
              <a:gd name="T6" fmla="*/ 0 w 2435"/>
              <a:gd name="T7" fmla="*/ 472 h 2045"/>
              <a:gd name="T8" fmla="*/ 498 w 2435"/>
              <a:gd name="T9" fmla="*/ 0 h 204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435" h="2045">
                <a:moveTo>
                  <a:pt x="498" y="0"/>
                </a:moveTo>
                <a:lnTo>
                  <a:pt x="2435" y="1251"/>
                </a:lnTo>
                <a:lnTo>
                  <a:pt x="2435" y="2045"/>
                </a:lnTo>
                <a:lnTo>
                  <a:pt x="0" y="472"/>
                </a:lnTo>
                <a:lnTo>
                  <a:pt x="498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39" name="Freeform 28">
            <a:extLst>
              <a:ext uri="{FF2B5EF4-FFF2-40B4-BE49-F238E27FC236}">
                <a16:creationId xmlns:a16="http://schemas.microsoft.com/office/drawing/2014/main" xmlns="" id="{A7486A91-ED3B-4C94-99B7-E9BE3033ED97}"/>
              </a:ext>
            </a:extLst>
          </p:cNvPr>
          <p:cNvSpPr/>
          <p:nvPr/>
        </p:nvSpPr>
        <p:spPr bwMode="auto">
          <a:xfrm>
            <a:off x="4793342" y="3714277"/>
            <a:ext cx="2435544" cy="1988103"/>
          </a:xfrm>
          <a:custGeom>
            <a:gdLst>
              <a:gd name="T0" fmla="*/ 543 w 3069"/>
              <a:gd name="T1" fmla="*/ 0 h 2496"/>
              <a:gd name="T2" fmla="*/ 3069 w 3069"/>
              <a:gd name="T3" fmla="*/ 1632 h 2496"/>
              <a:gd name="T4" fmla="*/ 3069 w 3069"/>
              <a:gd name="T5" fmla="*/ 2496 h 2496"/>
              <a:gd name="T6" fmla="*/ 0 w 3069"/>
              <a:gd name="T7" fmla="*/ 513 h 2496"/>
              <a:gd name="T8" fmla="*/ 543 w 3069"/>
              <a:gd name="T9" fmla="*/ 0 h 2496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069" h="2496">
                <a:moveTo>
                  <a:pt x="543" y="0"/>
                </a:moveTo>
                <a:lnTo>
                  <a:pt x="3069" y="1632"/>
                </a:lnTo>
                <a:lnTo>
                  <a:pt x="3069" y="2496"/>
                </a:lnTo>
                <a:lnTo>
                  <a:pt x="0" y="513"/>
                </a:lnTo>
                <a:lnTo>
                  <a:pt x="543" y="0"/>
                </a:lnTo>
                <a:close/>
              </a:path>
            </a:pathLst>
          </a:custGeom>
          <a:solidFill>
            <a:srgbClr val="0D72C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40" name="Freeform 29">
            <a:extLst>
              <a:ext uri="{FF2B5EF4-FFF2-40B4-BE49-F238E27FC236}">
                <a16:creationId xmlns:a16="http://schemas.microsoft.com/office/drawing/2014/main" xmlns="" id="{DF05B283-3019-43F8-873A-E721A42373CF}"/>
              </a:ext>
            </a:extLst>
          </p:cNvPr>
          <p:cNvSpPr/>
          <p:nvPr/>
        </p:nvSpPr>
        <p:spPr bwMode="auto">
          <a:xfrm>
            <a:off x="4211032" y="4207733"/>
            <a:ext cx="3017853" cy="2424437"/>
          </a:xfrm>
          <a:custGeom>
            <a:gdLst>
              <a:gd name="T0" fmla="*/ 621 w 3803"/>
              <a:gd name="T1" fmla="*/ 0 h 3044"/>
              <a:gd name="T2" fmla="*/ 3803 w 3803"/>
              <a:gd name="T3" fmla="*/ 2056 h 3044"/>
              <a:gd name="T4" fmla="*/ 3803 w 3803"/>
              <a:gd name="T5" fmla="*/ 3044 h 3044"/>
              <a:gd name="T6" fmla="*/ 0 w 3803"/>
              <a:gd name="T7" fmla="*/ 587 h 3044"/>
              <a:gd name="T8" fmla="*/ 621 w 3803"/>
              <a:gd name="T9" fmla="*/ 0 h 30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3803" h="3044">
                <a:moveTo>
                  <a:pt x="621" y="0"/>
                </a:moveTo>
                <a:lnTo>
                  <a:pt x="3803" y="2056"/>
                </a:lnTo>
                <a:lnTo>
                  <a:pt x="3803" y="3044"/>
                </a:lnTo>
                <a:lnTo>
                  <a:pt x="0" y="587"/>
                </a:lnTo>
                <a:lnTo>
                  <a:pt x="621" y="0"/>
                </a:lnTo>
                <a:close/>
              </a:path>
            </a:pathLst>
          </a:custGeom>
          <a:solidFill>
            <a:srgbClr val="404040"/>
          </a:solidFill>
          <a:ln>
            <a:noFill/>
          </a:ln>
        </p:spPr>
        <p:txBody>
          <a:bodyPr vert="horz" wrap="square" lIns="91392" tIns="45696" rIns="91392" bIns="45696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 sz="1799"/>
          </a:p>
        </p:txBody>
      </p:sp>
      <p:sp>
        <p:nvSpPr>
          <p:cNvPr id="41" name="文本框 40">
            <a:extLst>
              <a:ext uri="{FF2B5EF4-FFF2-40B4-BE49-F238E27FC236}">
                <a16:creationId xmlns:a16="http://schemas.microsoft.com/office/drawing/2014/main" xmlns="" id="{5EA70A7D-0480-43BC-B6E5-011F1E7F1DCD}"/>
              </a:ext>
            </a:extLst>
          </p:cNvPr>
          <p:cNvSpPr txBox="1"/>
          <p:nvPr/>
        </p:nvSpPr>
        <p:spPr>
          <a:xfrm rot="1986116">
            <a:off x="6480354" y="2665594"/>
            <a:ext cx="604338" cy="522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99">
                <a:solidFill>
                  <a:schemeClr val="bg1"/>
                </a:solidFill>
                <a:latin typeface="+mj-ea"/>
                <a:ea typeface="+mj-ea"/>
              </a:rPr>
              <a:t>01</a:t>
            </a:r>
            <a:endParaRPr lang="zh-CN" altLang="en-US" sz="27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2" name="文本框 41">
            <a:extLst>
              <a:ext uri="{FF2B5EF4-FFF2-40B4-BE49-F238E27FC236}">
                <a16:creationId xmlns:a16="http://schemas.microsoft.com/office/drawing/2014/main" xmlns="" id="{48CB8098-0F45-49CE-A21F-FBC581AABDD2}"/>
              </a:ext>
            </a:extLst>
          </p:cNvPr>
          <p:cNvSpPr txBox="1"/>
          <p:nvPr/>
        </p:nvSpPr>
        <p:spPr>
          <a:xfrm rot="19918423">
            <a:off x="7422352" y="1955571"/>
            <a:ext cx="3518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加强培训，做好后勤支撑工作</a:t>
            </a:r>
          </a:p>
        </p:txBody>
      </p:sp>
      <p:sp>
        <p:nvSpPr>
          <p:cNvPr id="43" name="文本框 42">
            <a:extLst>
              <a:ext uri="{FF2B5EF4-FFF2-40B4-BE49-F238E27FC236}">
                <a16:creationId xmlns:a16="http://schemas.microsoft.com/office/drawing/2014/main" xmlns="" id="{5D20AB27-2BB2-4330-AC51-7123BB17C31B}"/>
              </a:ext>
            </a:extLst>
          </p:cNvPr>
          <p:cNvSpPr txBox="1"/>
          <p:nvPr/>
        </p:nvSpPr>
        <p:spPr>
          <a:xfrm rot="1986116">
            <a:off x="6249570" y="3180892"/>
            <a:ext cx="604338" cy="522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99">
                <a:solidFill>
                  <a:schemeClr val="bg1"/>
                </a:solidFill>
                <a:latin typeface="+mj-ea"/>
                <a:ea typeface="+mj-ea"/>
              </a:rPr>
              <a:t>02</a:t>
            </a:r>
            <a:endParaRPr lang="zh-CN" altLang="en-US" sz="27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4" name="文本框 43">
            <a:extLst>
              <a:ext uri="{FF2B5EF4-FFF2-40B4-BE49-F238E27FC236}">
                <a16:creationId xmlns:a16="http://schemas.microsoft.com/office/drawing/2014/main" xmlns="" id="{579C7482-D70A-4FFD-AA32-91FDD64781B3}"/>
              </a:ext>
            </a:extLst>
          </p:cNvPr>
          <p:cNvSpPr txBox="1"/>
          <p:nvPr/>
        </p:nvSpPr>
        <p:spPr>
          <a:xfrm rot="1986116">
            <a:off x="6040673" y="3737950"/>
            <a:ext cx="604338" cy="522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99">
                <a:solidFill>
                  <a:schemeClr val="bg1"/>
                </a:solidFill>
                <a:latin typeface="+mj-ea"/>
                <a:ea typeface="+mj-ea"/>
              </a:rPr>
              <a:t>03</a:t>
            </a:r>
            <a:endParaRPr lang="zh-CN" altLang="en-US" sz="27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5" name="文本框 44">
            <a:extLst>
              <a:ext uri="{FF2B5EF4-FFF2-40B4-BE49-F238E27FC236}">
                <a16:creationId xmlns:a16="http://schemas.microsoft.com/office/drawing/2014/main" xmlns="" id="{7BC13DAC-217A-43A4-AC2A-02F91A9D4B82}"/>
              </a:ext>
            </a:extLst>
          </p:cNvPr>
          <p:cNvSpPr txBox="1"/>
          <p:nvPr/>
        </p:nvSpPr>
        <p:spPr>
          <a:xfrm rot="1986116">
            <a:off x="5762145" y="4329824"/>
            <a:ext cx="604338" cy="522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99">
                <a:solidFill>
                  <a:schemeClr val="bg1"/>
                </a:solidFill>
                <a:latin typeface="+mj-ea"/>
                <a:ea typeface="+mj-ea"/>
              </a:rPr>
              <a:t>04</a:t>
            </a:r>
            <a:endParaRPr lang="zh-CN" altLang="en-US" sz="27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6" name="文本框 45">
            <a:extLst>
              <a:ext uri="{FF2B5EF4-FFF2-40B4-BE49-F238E27FC236}">
                <a16:creationId xmlns:a16="http://schemas.microsoft.com/office/drawing/2014/main" xmlns="" id="{F09C9857-B440-4345-82AC-CB3C542D472B}"/>
              </a:ext>
            </a:extLst>
          </p:cNvPr>
          <p:cNvSpPr txBox="1"/>
          <p:nvPr/>
        </p:nvSpPr>
        <p:spPr>
          <a:xfrm rot="1986116">
            <a:off x="5422687" y="4982626"/>
            <a:ext cx="604338" cy="52294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799">
                <a:solidFill>
                  <a:schemeClr val="bg1"/>
                </a:solidFill>
                <a:latin typeface="+mj-ea"/>
                <a:ea typeface="+mj-ea"/>
              </a:rPr>
              <a:t>05</a:t>
            </a:r>
            <a:endParaRPr lang="zh-CN" altLang="en-US" sz="2799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47" name="文本框 46">
            <a:extLst>
              <a:ext uri="{FF2B5EF4-FFF2-40B4-BE49-F238E27FC236}">
                <a16:creationId xmlns:a16="http://schemas.microsoft.com/office/drawing/2014/main" xmlns="" id="{CCBB237F-75F8-41BB-A3F7-74C4878DC155}"/>
              </a:ext>
            </a:extLst>
          </p:cNvPr>
          <p:cNvSpPr txBox="1"/>
          <p:nvPr/>
        </p:nvSpPr>
        <p:spPr>
          <a:xfrm rot="19918423">
            <a:off x="7403530" y="2684030"/>
            <a:ext cx="351891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取消全员营销，提倡能人营销</a:t>
            </a:r>
          </a:p>
        </p:txBody>
      </p:sp>
      <p:sp>
        <p:nvSpPr>
          <p:cNvPr id="48" name="文本框 47">
            <a:extLst>
              <a:ext uri="{FF2B5EF4-FFF2-40B4-BE49-F238E27FC236}">
                <a16:creationId xmlns:a16="http://schemas.microsoft.com/office/drawing/2014/main" xmlns="" id="{70D3924C-EBA8-45B8-B962-5DAFB4D13812}"/>
              </a:ext>
            </a:extLst>
          </p:cNvPr>
          <p:cNvSpPr txBox="1"/>
          <p:nvPr/>
        </p:nvSpPr>
        <p:spPr>
          <a:xfrm rot="19918423">
            <a:off x="7391987" y="3455586"/>
            <a:ext cx="326243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制订分等分级薪酬激励制度</a:t>
            </a:r>
          </a:p>
        </p:txBody>
      </p:sp>
      <p:sp>
        <p:nvSpPr>
          <p:cNvPr id="49" name="文本框 48">
            <a:extLst>
              <a:ext uri="{FF2B5EF4-FFF2-40B4-BE49-F238E27FC236}">
                <a16:creationId xmlns:a16="http://schemas.microsoft.com/office/drawing/2014/main" xmlns="" id="{0233587B-2D5B-40C1-A39F-C197E10B237A}"/>
              </a:ext>
            </a:extLst>
          </p:cNvPr>
          <p:cNvSpPr txBox="1"/>
          <p:nvPr/>
        </p:nvSpPr>
        <p:spPr>
          <a:xfrm rot="19918423">
            <a:off x="7457952" y="4335467"/>
            <a:ext cx="2749471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营造公开公平激励氛围</a:t>
            </a:r>
          </a:p>
        </p:txBody>
      </p:sp>
      <p:sp>
        <p:nvSpPr>
          <p:cNvPr id="50" name="文本框 49">
            <a:extLst>
              <a:ext uri="{FF2B5EF4-FFF2-40B4-BE49-F238E27FC236}">
                <a16:creationId xmlns:a16="http://schemas.microsoft.com/office/drawing/2014/main" xmlns="" id="{FA536902-8979-461A-BB16-985F8C58E831}"/>
              </a:ext>
            </a:extLst>
          </p:cNvPr>
          <p:cNvSpPr txBox="1"/>
          <p:nvPr/>
        </p:nvSpPr>
        <p:spPr>
          <a:xfrm rot="19918423">
            <a:off x="7556155" y="5280418"/>
            <a:ext cx="223651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开通岗位晋升通道</a:t>
            </a:r>
          </a:p>
        </p:txBody>
      </p:sp>
      <p:pic>
        <p:nvPicPr>
          <p:cNvPr id="51" name="Picture 12">
            <a:extLst>
              <a:ext uri="{FF2B5EF4-FFF2-40B4-BE49-F238E27FC236}">
                <a16:creationId xmlns:a16="http://schemas.microsoft.com/office/drawing/2014/main" xmlns="" id="{DC2AACFC-18EB-4311-B422-2F15AE76D7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C51414"/>
              </a:clrFrom>
              <a:clrTo>
                <a:srgbClr val="C51414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-128608" y="3131802"/>
            <a:ext cx="4807505" cy="32762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98963436"/>
      </p:ext>
    </p:extLst>
  </p:cSld>
  <p:clrMapOvr>
    <a:masterClrMapping/>
  </p:clrMapOvr>
  <p:transition spd="slow" advTm="8719">
    <p:push dir="u"/>
  </p:transition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67" name="Straight Connector 66"/>
          <p:cNvCxnSpPr/>
          <p:nvPr/>
        </p:nvCxnSpPr>
        <p:spPr>
          <a:xfrm flipH="1">
            <a:off x="1277958" y="3329264"/>
            <a:ext cx="9636087" cy="0"/>
          </a:xfrm>
          <a:prstGeom prst="line">
            <a:avLst/>
          </a:prstGeom>
          <a:ln w="19050">
            <a:solidFill>
              <a:schemeClr val="tx1">
                <a:lumMod val="50000"/>
                <a:lumOff val="50000"/>
              </a:schemeClr>
            </a:solidFill>
            <a:prstDash val="sysDot"/>
            <a:headEnd type="oval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70" name="Group 69"/>
          <p:cNvGrpSpPr/>
          <p:nvPr/>
        </p:nvGrpSpPr>
        <p:grpSpPr>
          <a:xfrm>
            <a:off x="5201671" y="2426942"/>
            <a:ext cx="1788660" cy="2794412"/>
            <a:chOff x="3901165" y="1799301"/>
            <a:chExt cx="1341670" cy="2095809"/>
          </a:xfrm>
        </p:grpSpPr>
        <p:cxnSp>
          <p:nvCxnSpPr>
            <p:cNvPr id="24" name="Straight Connector 23"/>
            <p:cNvCxnSpPr/>
            <p:nvPr/>
          </p:nvCxnSpPr>
          <p:spPr>
            <a:xfrm flipH="1">
              <a:off x="4572000" y="2491385"/>
              <a:ext cx="0" cy="1238728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5" name="Oval 24"/>
            <p:cNvSpPr/>
            <p:nvPr/>
          </p:nvSpPr>
          <p:spPr>
            <a:xfrm>
              <a:off x="4499729" y="3750568"/>
              <a:ext cx="144542" cy="1445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3" name="Oval 12"/>
            <p:cNvSpPr/>
            <p:nvPr/>
          </p:nvSpPr>
          <p:spPr>
            <a:xfrm>
              <a:off x="3901165" y="1799301"/>
              <a:ext cx="1341670" cy="1341668"/>
            </a:xfrm>
            <a:prstGeom prst="ellipse">
              <a:avLst/>
            </a:prstGeom>
            <a:solidFill>
              <a:srgbClr val="0D72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900">
                <a:solidFill>
                  <a:prstClr val="white"/>
                </a:solidFill>
              </a:endParaRPr>
            </a:p>
          </p:txBody>
        </p:sp>
        <p:sp>
          <p:nvSpPr>
            <p:cNvPr id="59" name="TextBox 58"/>
            <p:cNvSpPr txBox="1"/>
            <p:nvPr/>
          </p:nvSpPr>
          <p:spPr>
            <a:xfrm>
              <a:off x="4363381" y="2121867"/>
              <a:ext cx="417237" cy="24237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100">
                  <a:solidFill>
                    <a:prstClr val="white"/>
                  </a:solidFill>
                </a:rPr>
                <a:t>50%</a:t>
              </a:r>
            </a:p>
          </p:txBody>
        </p:sp>
        <p:sp>
          <p:nvSpPr>
            <p:cNvPr id="62" name="淘宝店chenying0907出品 61"/>
            <p:cNvSpPr/>
            <p:nvPr/>
          </p:nvSpPr>
          <p:spPr>
            <a:xfrm>
              <a:off x="4515642" y="2398929"/>
              <a:ext cx="138566" cy="43858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3200">
                <a:solidFill>
                  <a:prstClr val="white"/>
                </a:solidFill>
              </a:endParaRPr>
            </a:p>
          </p:txBody>
        </p:sp>
      </p:grpSp>
      <p:grpSp>
        <p:nvGrpSpPr>
          <p:cNvPr id="71" name="Group 70"/>
          <p:cNvGrpSpPr/>
          <p:nvPr/>
        </p:nvGrpSpPr>
        <p:grpSpPr>
          <a:xfrm>
            <a:off x="7195827" y="2591567"/>
            <a:ext cx="1459454" cy="2238389"/>
            <a:chOff x="5396977" y="1922769"/>
            <a:chExt cx="1094733" cy="1678792"/>
          </a:xfrm>
        </p:grpSpPr>
        <p:cxnSp>
          <p:nvCxnSpPr>
            <p:cNvPr id="39" name="Straight Connector 38"/>
            <p:cNvCxnSpPr/>
            <p:nvPr/>
          </p:nvCxnSpPr>
          <p:spPr>
            <a:xfrm flipH="1">
              <a:off x="5954568" y="2461241"/>
              <a:ext cx="0" cy="1065907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0" name="Oval 39"/>
            <p:cNvSpPr/>
            <p:nvPr/>
          </p:nvSpPr>
          <p:spPr>
            <a:xfrm>
              <a:off x="5882297" y="3457019"/>
              <a:ext cx="144542" cy="1445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17" name="Oval 16"/>
            <p:cNvSpPr/>
            <p:nvPr/>
          </p:nvSpPr>
          <p:spPr>
            <a:xfrm>
              <a:off x="5396977" y="1922769"/>
              <a:ext cx="1094733" cy="1094733"/>
            </a:xfrm>
            <a:prstGeom prst="ellipse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900">
                <a:solidFill>
                  <a:prstClr val="white"/>
                </a:solidFill>
              </a:endParaRPr>
            </a:p>
          </p:txBody>
        </p:sp>
        <p:sp>
          <p:nvSpPr>
            <p:cNvPr id="60" name="TextBox 59"/>
            <p:cNvSpPr txBox="1"/>
            <p:nvPr/>
          </p:nvSpPr>
          <p:spPr>
            <a:xfrm>
              <a:off x="5745949" y="2186880"/>
              <a:ext cx="417237" cy="24237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100">
                  <a:solidFill>
                    <a:prstClr val="white"/>
                  </a:solidFill>
                </a:rPr>
                <a:t>40%</a:t>
              </a:r>
            </a:p>
          </p:txBody>
        </p:sp>
        <p:sp>
          <p:nvSpPr>
            <p:cNvPr id="63" name="淘宝店chenying0907出品 62"/>
            <p:cNvSpPr/>
            <p:nvPr/>
          </p:nvSpPr>
          <p:spPr>
            <a:xfrm>
              <a:off x="5885284" y="2402068"/>
              <a:ext cx="138566" cy="276999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</p:grpSp>
      <p:grpSp>
        <p:nvGrpSpPr>
          <p:cNvPr id="72" name="Group 71"/>
          <p:cNvGrpSpPr/>
          <p:nvPr/>
        </p:nvGrpSpPr>
        <p:grpSpPr>
          <a:xfrm>
            <a:off x="8860777" y="1865824"/>
            <a:ext cx="1113828" cy="2012549"/>
            <a:chOff x="6645852" y="1378462"/>
            <a:chExt cx="835480" cy="1509412"/>
          </a:xfrm>
        </p:grpSpPr>
        <p:cxnSp>
          <p:nvCxnSpPr>
            <p:cNvPr id="47" name="Straight Connector 46"/>
            <p:cNvCxnSpPr/>
            <p:nvPr/>
          </p:nvCxnSpPr>
          <p:spPr>
            <a:xfrm flipH="1">
              <a:off x="7049101" y="1519442"/>
              <a:ext cx="0" cy="941799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8" name="Oval 47"/>
            <p:cNvSpPr/>
            <p:nvPr/>
          </p:nvSpPr>
          <p:spPr>
            <a:xfrm>
              <a:off x="6976830" y="1378462"/>
              <a:ext cx="144542" cy="1445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20" name="Oval 19"/>
            <p:cNvSpPr/>
            <p:nvPr/>
          </p:nvSpPr>
          <p:spPr>
            <a:xfrm>
              <a:off x="6645852" y="2052396"/>
              <a:ext cx="835480" cy="835478"/>
            </a:xfrm>
            <a:prstGeom prst="ellipse">
              <a:avLst/>
            </a:prstGeom>
            <a:solidFill>
              <a:srgbClr val="0D72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900">
                <a:solidFill>
                  <a:prstClr val="white"/>
                </a:solidFill>
              </a:endParaRPr>
            </a:p>
          </p:txBody>
        </p:sp>
        <p:sp>
          <p:nvSpPr>
            <p:cNvPr id="61" name="TextBox 60"/>
            <p:cNvSpPr txBox="1"/>
            <p:nvPr/>
          </p:nvSpPr>
          <p:spPr>
            <a:xfrm>
              <a:off x="6863342" y="2202296"/>
              <a:ext cx="417237" cy="24237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100">
                  <a:solidFill>
                    <a:prstClr val="white"/>
                  </a:solidFill>
                </a:rPr>
                <a:t>30%</a:t>
              </a:r>
            </a:p>
          </p:txBody>
        </p:sp>
        <p:sp>
          <p:nvSpPr>
            <p:cNvPr id="64" name="淘宝店chenying0907出品 63"/>
            <p:cNvSpPr/>
            <p:nvPr/>
          </p:nvSpPr>
          <p:spPr>
            <a:xfrm>
              <a:off x="6995057" y="2435049"/>
              <a:ext cx="138566" cy="31162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100">
                <a:solidFill>
                  <a:prstClr val="white"/>
                </a:solidFill>
              </a:endParaRPr>
            </a:p>
          </p:txBody>
        </p:sp>
      </p:grpSp>
      <p:grpSp>
        <p:nvGrpSpPr>
          <p:cNvPr id="68" name="Group 67"/>
          <p:cNvGrpSpPr/>
          <p:nvPr/>
        </p:nvGrpSpPr>
        <p:grpSpPr>
          <a:xfrm>
            <a:off x="2217396" y="1865824"/>
            <a:ext cx="1113828" cy="2012549"/>
            <a:chOff x="1662668" y="1378462"/>
            <a:chExt cx="835480" cy="1509412"/>
          </a:xfrm>
        </p:grpSpPr>
        <p:cxnSp>
          <p:nvCxnSpPr>
            <p:cNvPr id="41" name="Straight Connector 40"/>
            <p:cNvCxnSpPr/>
            <p:nvPr/>
          </p:nvCxnSpPr>
          <p:spPr>
            <a:xfrm flipH="1">
              <a:off x="2080408" y="1519442"/>
              <a:ext cx="0" cy="941799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2" name="Oval 41"/>
            <p:cNvSpPr/>
            <p:nvPr/>
          </p:nvSpPr>
          <p:spPr>
            <a:xfrm>
              <a:off x="2008137" y="1378462"/>
              <a:ext cx="144542" cy="1445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5" name="Oval 4"/>
            <p:cNvSpPr/>
            <p:nvPr/>
          </p:nvSpPr>
          <p:spPr>
            <a:xfrm>
              <a:off x="1662668" y="2052396"/>
              <a:ext cx="835480" cy="835478"/>
            </a:xfrm>
            <a:prstGeom prst="ellipse">
              <a:avLst/>
            </a:prstGeom>
            <a:solidFill>
              <a:srgbClr val="0D72C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900">
                <a:solidFill>
                  <a:prstClr val="white"/>
                </a:solidFill>
              </a:endParaRPr>
            </a:p>
          </p:txBody>
        </p:sp>
        <p:sp>
          <p:nvSpPr>
            <p:cNvPr id="57" name="TextBox 56"/>
            <p:cNvSpPr txBox="1"/>
            <p:nvPr/>
          </p:nvSpPr>
          <p:spPr>
            <a:xfrm>
              <a:off x="1870456" y="2235633"/>
              <a:ext cx="417237" cy="24237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100">
                  <a:solidFill>
                    <a:prstClr val="white"/>
                  </a:solidFill>
                </a:rPr>
                <a:t>30%</a:t>
              </a:r>
            </a:p>
          </p:txBody>
        </p:sp>
        <p:sp>
          <p:nvSpPr>
            <p:cNvPr id="65" name="淘宝店chenying0907出品 64"/>
            <p:cNvSpPr/>
            <p:nvPr/>
          </p:nvSpPr>
          <p:spPr>
            <a:xfrm>
              <a:off x="2011125" y="2403691"/>
              <a:ext cx="138566" cy="311624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2100">
                <a:solidFill>
                  <a:prstClr val="white">
                    <a:lumMod val="95000"/>
                  </a:prstClr>
                </a:solidFill>
              </a:endParaRPr>
            </a:p>
          </p:txBody>
        </p:sp>
      </p:grpSp>
      <p:grpSp>
        <p:nvGrpSpPr>
          <p:cNvPr id="69" name="Group 68"/>
          <p:cNvGrpSpPr/>
          <p:nvPr/>
        </p:nvGrpSpPr>
        <p:grpSpPr>
          <a:xfrm>
            <a:off x="3536721" y="2591567"/>
            <a:ext cx="1459454" cy="2238389"/>
            <a:chOff x="2652290" y="1922769"/>
            <a:chExt cx="1094733" cy="1678792"/>
          </a:xfrm>
        </p:grpSpPr>
        <p:cxnSp>
          <p:nvCxnSpPr>
            <p:cNvPr id="32" name="Straight Connector 31"/>
            <p:cNvCxnSpPr/>
            <p:nvPr/>
          </p:nvCxnSpPr>
          <p:spPr>
            <a:xfrm flipH="1">
              <a:off x="3199656" y="2461241"/>
              <a:ext cx="0" cy="1065907"/>
            </a:xfrm>
            <a:prstGeom prst="line">
              <a:avLst/>
            </a:prstGeom>
            <a:ln w="19050">
              <a:solidFill>
                <a:schemeClr val="tx1">
                  <a:lumMod val="65000"/>
                  <a:lumOff val="3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/>
            <p:cNvSpPr/>
            <p:nvPr/>
          </p:nvSpPr>
          <p:spPr>
            <a:xfrm>
              <a:off x="3127385" y="3457019"/>
              <a:ext cx="144542" cy="144542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>
                  <a:lumMod val="65000"/>
                  <a:lumOff val="35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>
                <a:solidFill>
                  <a:prstClr val="white"/>
                </a:solidFill>
              </a:endParaRPr>
            </a:p>
          </p:txBody>
        </p:sp>
        <p:sp>
          <p:nvSpPr>
            <p:cNvPr id="9" name="Oval 8"/>
            <p:cNvSpPr/>
            <p:nvPr/>
          </p:nvSpPr>
          <p:spPr>
            <a:xfrm>
              <a:off x="2652290" y="1922769"/>
              <a:ext cx="1094733" cy="1094733"/>
            </a:xfrm>
            <a:prstGeom prst="ellipse">
              <a:avLst/>
            </a:prstGeom>
            <a:solidFill>
              <a:srgbClr val="40404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1900">
                <a:solidFill>
                  <a:prstClr val="white"/>
                </a:solidFill>
              </a:endParaRPr>
            </a:p>
          </p:txBody>
        </p:sp>
        <p:sp>
          <p:nvSpPr>
            <p:cNvPr id="58" name="TextBox 57"/>
            <p:cNvSpPr txBox="1"/>
            <p:nvPr/>
          </p:nvSpPr>
          <p:spPr>
            <a:xfrm>
              <a:off x="2991038" y="2183741"/>
              <a:ext cx="417237" cy="242374"/>
            </a:xfrm>
            <a:prstGeom prst="rect">
              <a:avLst/>
            </a:prstGeom>
            <a:noFill/>
          </p:spPr>
          <p:txBody>
            <a:bodyPr wrap="none" lIns="0" tIns="0" rIns="0" b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sz="2100">
                  <a:solidFill>
                    <a:prstClr val="white"/>
                  </a:solidFill>
                </a:rPr>
                <a:t>40%</a:t>
              </a:r>
            </a:p>
          </p:txBody>
        </p:sp>
        <p:sp>
          <p:nvSpPr>
            <p:cNvPr id="66" name="淘宝店chenying0907出品 65"/>
            <p:cNvSpPr/>
            <p:nvPr/>
          </p:nvSpPr>
          <p:spPr>
            <a:xfrm>
              <a:off x="3130372" y="2398929"/>
              <a:ext cx="138566" cy="438581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en-US" sz="3200">
                <a:solidFill>
                  <a:prstClr val="white">
                    <a:lumMod val="95000"/>
                  </a:prstClr>
                </a:solidFill>
              </a:endParaRPr>
            </a:p>
          </p:txBody>
        </p:sp>
      </p:grpSp>
      <p:sp>
        <p:nvSpPr>
          <p:cNvPr id="53" name="淘宝店chenying0907出品 143"/>
          <p:cNvSpPr>
            <a:spLocks noEditPoints="1"/>
          </p:cNvSpPr>
          <p:nvPr/>
        </p:nvSpPr>
        <p:spPr bwMode="auto">
          <a:xfrm>
            <a:off x="2575184" y="3314071"/>
            <a:ext cx="406232" cy="374211"/>
          </a:xfrm>
          <a:custGeom>
            <a:gdLst>
              <a:gd name="T0" fmla="*/ 151 w 157"/>
              <a:gd name="T1" fmla="*/ 59 h 145"/>
              <a:gd name="T2" fmla="*/ 130 w 157"/>
              <a:gd name="T3" fmla="*/ 41 h 145"/>
              <a:gd name="T4" fmla="*/ 110 w 157"/>
              <a:gd name="T5" fmla="*/ 23 h 145"/>
              <a:gd name="T6" fmla="*/ 88 w 157"/>
              <a:gd name="T7" fmla="*/ 5 h 145"/>
              <a:gd name="T8" fmla="*/ 69 w 157"/>
              <a:gd name="T9" fmla="*/ 5 h 145"/>
              <a:gd name="T10" fmla="*/ 47 w 157"/>
              <a:gd name="T11" fmla="*/ 23 h 145"/>
              <a:gd name="T12" fmla="*/ 27 w 157"/>
              <a:gd name="T13" fmla="*/ 41 h 145"/>
              <a:gd name="T14" fmla="*/ 6 w 157"/>
              <a:gd name="T15" fmla="*/ 59 h 145"/>
              <a:gd name="T16" fmla="*/ 9 w 157"/>
              <a:gd name="T17" fmla="*/ 68 h 145"/>
              <a:gd name="T18" fmla="*/ 21 w 157"/>
              <a:gd name="T19" fmla="*/ 68 h 145"/>
              <a:gd name="T20" fmla="*/ 21 w 157"/>
              <a:gd name="T21" fmla="*/ 139 h 145"/>
              <a:gd name="T22" fmla="*/ 27 w 157"/>
              <a:gd name="T23" fmla="*/ 145 h 145"/>
              <a:gd name="T24" fmla="*/ 38 w 157"/>
              <a:gd name="T25" fmla="*/ 145 h 145"/>
              <a:gd name="T26" fmla="*/ 38 w 157"/>
              <a:gd name="T27" fmla="*/ 81 h 145"/>
              <a:gd name="T28" fmla="*/ 71 w 157"/>
              <a:gd name="T29" fmla="*/ 81 h 145"/>
              <a:gd name="T30" fmla="*/ 71 w 157"/>
              <a:gd name="T31" fmla="*/ 145 h 145"/>
              <a:gd name="T32" fmla="*/ 130 w 157"/>
              <a:gd name="T33" fmla="*/ 145 h 145"/>
              <a:gd name="T34" fmla="*/ 136 w 157"/>
              <a:gd name="T35" fmla="*/ 139 h 145"/>
              <a:gd name="T36" fmla="*/ 136 w 157"/>
              <a:gd name="T37" fmla="*/ 68 h 145"/>
              <a:gd name="T38" fmla="*/ 148 w 157"/>
              <a:gd name="T39" fmla="*/ 68 h 145"/>
              <a:gd name="T40" fmla="*/ 151 w 157"/>
              <a:gd name="T41" fmla="*/ 59 h 145"/>
              <a:gd name="T42" fmla="*/ 118 w 157"/>
              <a:gd name="T43" fmla="*/ 97 h 145"/>
              <a:gd name="T44" fmla="*/ 89 w 157"/>
              <a:gd name="T45" fmla="*/ 97 h 145"/>
              <a:gd name="T46" fmla="*/ 89 w 157"/>
              <a:gd name="T47" fmla="*/ 72 h 145"/>
              <a:gd name="T48" fmla="*/ 118 w 157"/>
              <a:gd name="T49" fmla="*/ 72 h 145"/>
              <a:gd name="T50" fmla="*/ 118 w 157"/>
              <a:gd name="T51" fmla="*/ 97 h 14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</a:cxnLst>
            <a:rect l="0" t="0" r="r" b="b"/>
            <a:pathLst>
              <a:path w="157" h="145">
                <a:moveTo>
                  <a:pt x="151" y="59"/>
                </a:moveTo>
                <a:cubicBezTo>
                  <a:pt x="130" y="41"/>
                  <a:pt x="130" y="41"/>
                  <a:pt x="130" y="41"/>
                </a:cubicBezTo>
                <a:cubicBezTo>
                  <a:pt x="124" y="36"/>
                  <a:pt x="115" y="28"/>
                  <a:pt x="110" y="23"/>
                </a:cubicBezTo>
                <a:cubicBezTo>
                  <a:pt x="88" y="5"/>
                  <a:pt x="88" y="5"/>
                  <a:pt x="88" y="5"/>
                </a:cubicBezTo>
                <a:cubicBezTo>
                  <a:pt x="83" y="0"/>
                  <a:pt x="74" y="0"/>
                  <a:pt x="69" y="5"/>
                </a:cubicBezTo>
                <a:cubicBezTo>
                  <a:pt x="47" y="23"/>
                  <a:pt x="47" y="23"/>
                  <a:pt x="47" y="23"/>
                </a:cubicBezTo>
                <a:cubicBezTo>
                  <a:pt x="42" y="28"/>
                  <a:pt x="33" y="36"/>
                  <a:pt x="27" y="41"/>
                </a:cubicBezTo>
                <a:cubicBezTo>
                  <a:pt x="6" y="59"/>
                  <a:pt x="6" y="59"/>
                  <a:pt x="6" y="59"/>
                </a:cubicBezTo>
                <a:cubicBezTo>
                  <a:pt x="0" y="64"/>
                  <a:pt x="2" y="68"/>
                  <a:pt x="9" y="68"/>
                </a:cubicBezTo>
                <a:cubicBezTo>
                  <a:pt x="21" y="68"/>
                  <a:pt x="21" y="68"/>
                  <a:pt x="21" y="68"/>
                </a:cubicBezTo>
                <a:cubicBezTo>
                  <a:pt x="21" y="139"/>
                  <a:pt x="21" y="139"/>
                  <a:pt x="21" y="139"/>
                </a:cubicBezTo>
                <a:cubicBezTo>
                  <a:pt x="21" y="142"/>
                  <a:pt x="24" y="145"/>
                  <a:pt x="27" y="145"/>
                </a:cubicBezTo>
                <a:cubicBezTo>
                  <a:pt x="38" y="145"/>
                  <a:pt x="38" y="145"/>
                  <a:pt x="38" y="145"/>
                </a:cubicBezTo>
                <a:cubicBezTo>
                  <a:pt x="38" y="81"/>
                  <a:pt x="38" y="81"/>
                  <a:pt x="38" y="81"/>
                </a:cubicBezTo>
                <a:cubicBezTo>
                  <a:pt x="71" y="81"/>
                  <a:pt x="71" y="81"/>
                  <a:pt x="71" y="81"/>
                </a:cubicBezTo>
                <a:cubicBezTo>
                  <a:pt x="71" y="145"/>
                  <a:pt x="71" y="145"/>
                  <a:pt x="71" y="145"/>
                </a:cubicBezTo>
                <a:cubicBezTo>
                  <a:pt x="130" y="145"/>
                  <a:pt x="130" y="145"/>
                  <a:pt x="130" y="145"/>
                </a:cubicBezTo>
                <a:cubicBezTo>
                  <a:pt x="134" y="145"/>
                  <a:pt x="136" y="142"/>
                  <a:pt x="136" y="139"/>
                </a:cubicBezTo>
                <a:cubicBezTo>
                  <a:pt x="136" y="68"/>
                  <a:pt x="136" y="68"/>
                  <a:pt x="136" y="68"/>
                </a:cubicBezTo>
                <a:cubicBezTo>
                  <a:pt x="148" y="68"/>
                  <a:pt x="148" y="68"/>
                  <a:pt x="148" y="68"/>
                </a:cubicBezTo>
                <a:cubicBezTo>
                  <a:pt x="155" y="68"/>
                  <a:pt x="157" y="64"/>
                  <a:pt x="151" y="59"/>
                </a:cubicBezTo>
                <a:close/>
                <a:moveTo>
                  <a:pt x="118" y="97"/>
                </a:moveTo>
                <a:cubicBezTo>
                  <a:pt x="89" y="97"/>
                  <a:pt x="89" y="97"/>
                  <a:pt x="89" y="97"/>
                </a:cubicBezTo>
                <a:cubicBezTo>
                  <a:pt x="89" y="72"/>
                  <a:pt x="89" y="72"/>
                  <a:pt x="89" y="72"/>
                </a:cubicBezTo>
                <a:cubicBezTo>
                  <a:pt x="118" y="72"/>
                  <a:pt x="118" y="72"/>
                  <a:pt x="118" y="72"/>
                </a:cubicBezTo>
                <a:lnTo>
                  <a:pt x="118" y="97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121908" tIns="60954" rIns="121908" bIns="60954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prstClr val="black"/>
              </a:solidFill>
            </a:endParaRPr>
          </a:p>
        </p:txBody>
      </p:sp>
      <p:sp>
        <p:nvSpPr>
          <p:cNvPr id="54" name="淘宝店chenying0907出品 92"/>
          <p:cNvSpPr>
            <a:spLocks noEditPoints="1"/>
          </p:cNvSpPr>
          <p:nvPr/>
        </p:nvSpPr>
        <p:spPr bwMode="auto">
          <a:xfrm>
            <a:off x="4073283" y="3341013"/>
            <a:ext cx="383070" cy="390248"/>
          </a:xfrm>
          <a:custGeom>
            <a:gdLst>
              <a:gd name="T0" fmla="*/ 143 w 148"/>
              <a:gd name="T1" fmla="*/ 130 h 151"/>
              <a:gd name="T2" fmla="*/ 100 w 148"/>
              <a:gd name="T3" fmla="*/ 86 h 151"/>
              <a:gd name="T4" fmla="*/ 110 w 148"/>
              <a:gd name="T5" fmla="*/ 55 h 151"/>
              <a:gd name="T6" fmla="*/ 55 w 148"/>
              <a:gd name="T7" fmla="*/ 0 h 151"/>
              <a:gd name="T8" fmla="*/ 0 w 148"/>
              <a:gd name="T9" fmla="*/ 55 h 151"/>
              <a:gd name="T10" fmla="*/ 55 w 148"/>
              <a:gd name="T11" fmla="*/ 109 h 151"/>
              <a:gd name="T12" fmla="*/ 81 w 148"/>
              <a:gd name="T13" fmla="*/ 103 h 151"/>
              <a:gd name="T14" fmla="*/ 126 w 148"/>
              <a:gd name="T15" fmla="*/ 147 h 151"/>
              <a:gd name="T16" fmla="*/ 143 w 148"/>
              <a:gd name="T17" fmla="*/ 147 h 151"/>
              <a:gd name="T18" fmla="*/ 143 w 148"/>
              <a:gd name="T19" fmla="*/ 130 h 151"/>
              <a:gd name="T20" fmla="*/ 19 w 148"/>
              <a:gd name="T21" fmla="*/ 55 h 151"/>
              <a:gd name="T22" fmla="*/ 55 w 148"/>
              <a:gd name="T23" fmla="*/ 18 h 151"/>
              <a:gd name="T24" fmla="*/ 92 w 148"/>
              <a:gd name="T25" fmla="*/ 55 h 151"/>
              <a:gd name="T26" fmla="*/ 55 w 148"/>
              <a:gd name="T27" fmla="*/ 91 h 151"/>
              <a:gd name="T28" fmla="*/ 19 w 148"/>
              <a:gd name="T29" fmla="*/ 55 h 15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</a:cxnLst>
            <a:rect l="0" t="0" r="r" b="b"/>
            <a:pathLst>
              <a:path w="148" h="151">
                <a:moveTo>
                  <a:pt x="143" y="130"/>
                </a:moveTo>
                <a:cubicBezTo>
                  <a:pt x="100" y="86"/>
                  <a:pt x="100" y="86"/>
                  <a:pt x="100" y="86"/>
                </a:cubicBezTo>
                <a:cubicBezTo>
                  <a:pt x="106" y="77"/>
                  <a:pt x="110" y="67"/>
                  <a:pt x="110" y="55"/>
                </a:cubicBezTo>
                <a:cubicBezTo>
                  <a:pt x="110" y="24"/>
                  <a:pt x="85" y="0"/>
                  <a:pt x="55" y="0"/>
                </a:cubicBezTo>
                <a:cubicBezTo>
                  <a:pt x="25" y="0"/>
                  <a:pt x="0" y="24"/>
                  <a:pt x="0" y="55"/>
                </a:cubicBezTo>
                <a:cubicBezTo>
                  <a:pt x="0" y="85"/>
                  <a:pt x="25" y="109"/>
                  <a:pt x="55" y="109"/>
                </a:cubicBezTo>
                <a:cubicBezTo>
                  <a:pt x="65" y="109"/>
                  <a:pt x="74" y="107"/>
                  <a:pt x="81" y="103"/>
                </a:cubicBezTo>
                <a:cubicBezTo>
                  <a:pt x="126" y="147"/>
                  <a:pt x="126" y="147"/>
                  <a:pt x="126" y="147"/>
                </a:cubicBezTo>
                <a:cubicBezTo>
                  <a:pt x="130" y="151"/>
                  <a:pt x="138" y="151"/>
                  <a:pt x="143" y="147"/>
                </a:cubicBezTo>
                <a:cubicBezTo>
                  <a:pt x="148" y="142"/>
                  <a:pt x="148" y="134"/>
                  <a:pt x="143" y="130"/>
                </a:cubicBezTo>
                <a:close/>
                <a:moveTo>
                  <a:pt x="19" y="55"/>
                </a:moveTo>
                <a:cubicBezTo>
                  <a:pt x="19" y="34"/>
                  <a:pt x="35" y="18"/>
                  <a:pt x="55" y="18"/>
                </a:cubicBezTo>
                <a:cubicBezTo>
                  <a:pt x="75" y="18"/>
                  <a:pt x="92" y="34"/>
                  <a:pt x="92" y="55"/>
                </a:cubicBezTo>
                <a:cubicBezTo>
                  <a:pt x="92" y="75"/>
                  <a:pt x="75" y="91"/>
                  <a:pt x="55" y="91"/>
                </a:cubicBezTo>
                <a:cubicBezTo>
                  <a:pt x="35" y="91"/>
                  <a:pt x="19" y="75"/>
                  <a:pt x="19" y="55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121908" tIns="60954" rIns="121908" bIns="60954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prstClr val="black"/>
              </a:solidFill>
            </a:endParaRPr>
          </a:p>
        </p:txBody>
      </p:sp>
      <p:grpSp>
        <p:nvGrpSpPr>
          <p:cNvPr id="55" name="淘宝店chenying0907出品 54"/>
          <p:cNvGrpSpPr/>
          <p:nvPr/>
        </p:nvGrpSpPr>
        <p:grpSpPr>
          <a:xfrm>
            <a:off x="5818633" y="3277774"/>
            <a:ext cx="581996" cy="544612"/>
            <a:chOff x="6661150" y="233363"/>
            <a:chExt cx="320675" cy="300038"/>
          </a:xfrm>
          <a:solidFill>
            <a:schemeClr val="bg1"/>
          </a:solidFill>
        </p:grpSpPr>
        <p:sp>
          <p:nvSpPr>
            <p:cNvPr id="56" name="淘宝店chenying0907出品 153"/>
            <p:cNvSpPr/>
            <p:nvPr/>
          </p:nvSpPr>
          <p:spPr bwMode="auto">
            <a:xfrm>
              <a:off x="6677025" y="315913"/>
              <a:ext cx="79375" cy="187325"/>
            </a:xfrm>
            <a:custGeom>
              <a:gdLst>
                <a:gd name="T0" fmla="*/ 34 w 34"/>
                <a:gd name="T1" fmla="*/ 81 h 81"/>
                <a:gd name="T2" fmla="*/ 34 w 34"/>
                <a:gd name="T3" fmla="*/ 8 h 81"/>
                <a:gd name="T4" fmla="*/ 26 w 34"/>
                <a:gd name="T5" fmla="*/ 0 h 81"/>
                <a:gd name="T6" fmla="*/ 9 w 34"/>
                <a:gd name="T7" fmla="*/ 0 h 81"/>
                <a:gd name="T8" fmla="*/ 0 w 34"/>
                <a:gd name="T9" fmla="*/ 8 h 81"/>
                <a:gd name="T10" fmla="*/ 0 w 34"/>
                <a:gd name="T11" fmla="*/ 81 h 81"/>
                <a:gd name="T12" fmla="*/ 34 w 34"/>
                <a:gd name="T13" fmla="*/ 81 h 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" h="81">
                  <a:moveTo>
                    <a:pt x="34" y="81"/>
                  </a:moveTo>
                  <a:cubicBezTo>
                    <a:pt x="34" y="8"/>
                    <a:pt x="34" y="8"/>
                    <a:pt x="34" y="8"/>
                  </a:cubicBezTo>
                  <a:cubicBezTo>
                    <a:pt x="34" y="4"/>
                    <a:pt x="30" y="0"/>
                    <a:pt x="26" y="0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81"/>
                    <a:pt x="0" y="81"/>
                    <a:pt x="0" y="81"/>
                  </a:cubicBezTo>
                  <a:lnTo>
                    <a:pt x="34" y="8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73" name="淘宝店chenying0907出品 154"/>
            <p:cNvSpPr/>
            <p:nvPr/>
          </p:nvSpPr>
          <p:spPr bwMode="auto">
            <a:xfrm>
              <a:off x="6783388" y="233363"/>
              <a:ext cx="77788" cy="269875"/>
            </a:xfrm>
            <a:custGeom>
              <a:gdLst>
                <a:gd name="T0" fmla="*/ 34 w 34"/>
                <a:gd name="T1" fmla="*/ 117 h 117"/>
                <a:gd name="T2" fmla="*/ 34 w 34"/>
                <a:gd name="T3" fmla="*/ 8 h 117"/>
                <a:gd name="T4" fmla="*/ 25 w 34"/>
                <a:gd name="T5" fmla="*/ 0 h 117"/>
                <a:gd name="T6" fmla="*/ 8 w 34"/>
                <a:gd name="T7" fmla="*/ 0 h 117"/>
                <a:gd name="T8" fmla="*/ 0 w 34"/>
                <a:gd name="T9" fmla="*/ 8 h 117"/>
                <a:gd name="T10" fmla="*/ 0 w 34"/>
                <a:gd name="T11" fmla="*/ 117 h 117"/>
                <a:gd name="T12" fmla="*/ 34 w 34"/>
                <a:gd name="T13" fmla="*/ 117 h 11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" h="117">
                  <a:moveTo>
                    <a:pt x="34" y="117"/>
                  </a:moveTo>
                  <a:cubicBezTo>
                    <a:pt x="34" y="8"/>
                    <a:pt x="34" y="8"/>
                    <a:pt x="34" y="8"/>
                  </a:cubicBezTo>
                  <a:cubicBezTo>
                    <a:pt x="34" y="4"/>
                    <a:pt x="30" y="0"/>
                    <a:pt x="25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3" y="0"/>
                    <a:pt x="0" y="4"/>
                    <a:pt x="0" y="8"/>
                  </a:cubicBezTo>
                  <a:cubicBezTo>
                    <a:pt x="0" y="117"/>
                    <a:pt x="0" y="117"/>
                    <a:pt x="0" y="117"/>
                  </a:cubicBezTo>
                  <a:lnTo>
                    <a:pt x="34" y="117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74" name="淘宝店chenying0907出品 155"/>
            <p:cNvSpPr/>
            <p:nvPr/>
          </p:nvSpPr>
          <p:spPr bwMode="auto">
            <a:xfrm>
              <a:off x="6886575" y="358776"/>
              <a:ext cx="79375" cy="144463"/>
            </a:xfrm>
            <a:custGeom>
              <a:gdLst>
                <a:gd name="T0" fmla="*/ 34 w 34"/>
                <a:gd name="T1" fmla="*/ 63 h 63"/>
                <a:gd name="T2" fmla="*/ 34 w 34"/>
                <a:gd name="T3" fmla="*/ 8 h 63"/>
                <a:gd name="T4" fmla="*/ 25 w 34"/>
                <a:gd name="T5" fmla="*/ 0 h 63"/>
                <a:gd name="T6" fmla="*/ 8 w 34"/>
                <a:gd name="T7" fmla="*/ 0 h 63"/>
                <a:gd name="T8" fmla="*/ 0 w 34"/>
                <a:gd name="T9" fmla="*/ 8 h 63"/>
                <a:gd name="T10" fmla="*/ 0 w 34"/>
                <a:gd name="T11" fmla="*/ 63 h 63"/>
                <a:gd name="T12" fmla="*/ 34 w 34"/>
                <a:gd name="T13" fmla="*/ 63 h 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4" h="62">
                  <a:moveTo>
                    <a:pt x="34" y="63"/>
                  </a:moveTo>
                  <a:cubicBezTo>
                    <a:pt x="34" y="8"/>
                    <a:pt x="34" y="8"/>
                    <a:pt x="34" y="8"/>
                  </a:cubicBezTo>
                  <a:cubicBezTo>
                    <a:pt x="34" y="4"/>
                    <a:pt x="30" y="0"/>
                    <a:pt x="25" y="0"/>
                  </a:cubicBezTo>
                  <a:cubicBezTo>
                    <a:pt x="8" y="0"/>
                    <a:pt x="8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63"/>
                    <a:pt x="0" y="63"/>
                    <a:pt x="0" y="63"/>
                  </a:cubicBezTo>
                  <a:lnTo>
                    <a:pt x="34" y="6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75" name="淘宝店chenying0907出品 156"/>
            <p:cNvSpPr>
              <a:spLocks noChangeArrowheads="1"/>
            </p:cNvSpPr>
            <p:nvPr/>
          </p:nvSpPr>
          <p:spPr bwMode="auto">
            <a:xfrm>
              <a:off x="6661150" y="512763"/>
              <a:ext cx="320675" cy="2063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76" name="淘宝店chenying0907出品 140"/>
          <p:cNvSpPr>
            <a:spLocks noEditPoints="1"/>
          </p:cNvSpPr>
          <p:nvPr/>
        </p:nvSpPr>
        <p:spPr bwMode="auto">
          <a:xfrm>
            <a:off x="7724629" y="3337013"/>
            <a:ext cx="399431" cy="399483"/>
          </a:xfrm>
          <a:custGeom>
            <a:gdLst>
              <a:gd name="T0" fmla="*/ 103 w 112"/>
              <a:gd name="T1" fmla="*/ 47 h 112"/>
              <a:gd name="T2" fmla="*/ 106 w 112"/>
              <a:gd name="T3" fmla="*/ 36 h 112"/>
              <a:gd name="T4" fmla="*/ 102 w 112"/>
              <a:gd name="T5" fmla="*/ 22 h 112"/>
              <a:gd name="T6" fmla="*/ 92 w 112"/>
              <a:gd name="T7" fmla="*/ 25 h 112"/>
              <a:gd name="T8" fmla="*/ 90 w 112"/>
              <a:gd name="T9" fmla="*/ 14 h 112"/>
              <a:gd name="T10" fmla="*/ 79 w 112"/>
              <a:gd name="T11" fmla="*/ 4 h 112"/>
              <a:gd name="T12" fmla="*/ 71 w 112"/>
              <a:gd name="T13" fmla="*/ 11 h 112"/>
              <a:gd name="T14" fmla="*/ 64 w 112"/>
              <a:gd name="T15" fmla="*/ 3 h 112"/>
              <a:gd name="T16" fmla="*/ 50 w 112"/>
              <a:gd name="T17" fmla="*/ 0 h 112"/>
              <a:gd name="T18" fmla="*/ 47 w 112"/>
              <a:gd name="T19" fmla="*/ 10 h 112"/>
              <a:gd name="T20" fmla="*/ 37 w 112"/>
              <a:gd name="T21" fmla="*/ 6 h 112"/>
              <a:gd name="T22" fmla="*/ 23 w 112"/>
              <a:gd name="T23" fmla="*/ 11 h 112"/>
              <a:gd name="T24" fmla="*/ 25 w 112"/>
              <a:gd name="T25" fmla="*/ 20 h 112"/>
              <a:gd name="T26" fmla="*/ 14 w 112"/>
              <a:gd name="T27" fmla="*/ 22 h 112"/>
              <a:gd name="T28" fmla="*/ 5 w 112"/>
              <a:gd name="T29" fmla="*/ 33 h 112"/>
              <a:gd name="T30" fmla="*/ 12 w 112"/>
              <a:gd name="T31" fmla="*/ 41 h 112"/>
              <a:gd name="T32" fmla="*/ 3 w 112"/>
              <a:gd name="T33" fmla="*/ 48 h 112"/>
              <a:gd name="T34" fmla="*/ 0 w 112"/>
              <a:gd name="T35" fmla="*/ 62 h 112"/>
              <a:gd name="T36" fmla="*/ 10 w 112"/>
              <a:gd name="T37" fmla="*/ 65 h 112"/>
              <a:gd name="T38" fmla="*/ 6 w 112"/>
              <a:gd name="T39" fmla="*/ 75 h 112"/>
              <a:gd name="T40" fmla="*/ 11 w 112"/>
              <a:gd name="T41" fmla="*/ 89 h 112"/>
              <a:gd name="T42" fmla="*/ 21 w 112"/>
              <a:gd name="T43" fmla="*/ 87 h 112"/>
              <a:gd name="T44" fmla="*/ 23 w 112"/>
              <a:gd name="T45" fmla="*/ 98 h 112"/>
              <a:gd name="T46" fmla="*/ 34 w 112"/>
              <a:gd name="T47" fmla="*/ 108 h 112"/>
              <a:gd name="T48" fmla="*/ 41 w 112"/>
              <a:gd name="T49" fmla="*/ 101 h 112"/>
              <a:gd name="T50" fmla="*/ 48 w 112"/>
              <a:gd name="T51" fmla="*/ 109 h 112"/>
              <a:gd name="T52" fmla="*/ 63 w 112"/>
              <a:gd name="T53" fmla="*/ 112 h 112"/>
              <a:gd name="T54" fmla="*/ 66 w 112"/>
              <a:gd name="T55" fmla="*/ 102 h 112"/>
              <a:gd name="T56" fmla="*/ 76 w 112"/>
              <a:gd name="T57" fmla="*/ 106 h 112"/>
              <a:gd name="T58" fmla="*/ 90 w 112"/>
              <a:gd name="T59" fmla="*/ 101 h 112"/>
              <a:gd name="T60" fmla="*/ 88 w 112"/>
              <a:gd name="T61" fmla="*/ 91 h 112"/>
              <a:gd name="T62" fmla="*/ 98 w 112"/>
              <a:gd name="T63" fmla="*/ 89 h 112"/>
              <a:gd name="T64" fmla="*/ 108 w 112"/>
              <a:gd name="T65" fmla="*/ 78 h 112"/>
              <a:gd name="T66" fmla="*/ 101 w 112"/>
              <a:gd name="T67" fmla="*/ 71 h 112"/>
              <a:gd name="T68" fmla="*/ 110 w 112"/>
              <a:gd name="T69" fmla="*/ 64 h 112"/>
              <a:gd name="T70" fmla="*/ 112 w 112"/>
              <a:gd name="T71" fmla="*/ 49 h 112"/>
              <a:gd name="T72" fmla="*/ 56 w 112"/>
              <a:gd name="T73" fmla="*/ 86 h 112"/>
              <a:gd name="T74" fmla="*/ 56 w 112"/>
              <a:gd name="T75" fmla="*/ 26 h 112"/>
              <a:gd name="T76" fmla="*/ 56 w 112"/>
              <a:gd name="T77" fmla="*/ 86 h 11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12" h="112">
                <a:moveTo>
                  <a:pt x="110" y="47"/>
                </a:moveTo>
                <a:cubicBezTo>
                  <a:pt x="103" y="47"/>
                  <a:pt x="103" y="47"/>
                  <a:pt x="103" y="47"/>
                </a:cubicBezTo>
                <a:cubicBezTo>
                  <a:pt x="102" y="44"/>
                  <a:pt x="101" y="42"/>
                  <a:pt x="101" y="39"/>
                </a:cubicBezTo>
                <a:cubicBezTo>
                  <a:pt x="106" y="36"/>
                  <a:pt x="106" y="36"/>
                  <a:pt x="106" y="36"/>
                </a:cubicBezTo>
                <a:cubicBezTo>
                  <a:pt x="108" y="35"/>
                  <a:pt x="108" y="34"/>
                  <a:pt x="107" y="32"/>
                </a:cubicBezTo>
                <a:cubicBezTo>
                  <a:pt x="102" y="22"/>
                  <a:pt x="102" y="22"/>
                  <a:pt x="102" y="22"/>
                </a:cubicBezTo>
                <a:cubicBezTo>
                  <a:pt x="101" y="21"/>
                  <a:pt x="99" y="20"/>
                  <a:pt x="98" y="21"/>
                </a:cubicBezTo>
                <a:cubicBezTo>
                  <a:pt x="92" y="25"/>
                  <a:pt x="92" y="25"/>
                  <a:pt x="92" y="25"/>
                </a:cubicBezTo>
                <a:cubicBezTo>
                  <a:pt x="90" y="23"/>
                  <a:pt x="88" y="21"/>
                  <a:pt x="87" y="20"/>
                </a:cubicBezTo>
                <a:cubicBezTo>
                  <a:pt x="90" y="14"/>
                  <a:pt x="90" y="14"/>
                  <a:pt x="90" y="14"/>
                </a:cubicBezTo>
                <a:cubicBezTo>
                  <a:pt x="91" y="12"/>
                  <a:pt x="90" y="11"/>
                  <a:pt x="89" y="10"/>
                </a:cubicBezTo>
                <a:cubicBezTo>
                  <a:pt x="79" y="4"/>
                  <a:pt x="79" y="4"/>
                  <a:pt x="79" y="4"/>
                </a:cubicBezTo>
                <a:cubicBezTo>
                  <a:pt x="77" y="3"/>
                  <a:pt x="76" y="4"/>
                  <a:pt x="75" y="5"/>
                </a:cubicBezTo>
                <a:cubicBezTo>
                  <a:pt x="71" y="11"/>
                  <a:pt x="71" y="11"/>
                  <a:pt x="71" y="11"/>
                </a:cubicBezTo>
                <a:cubicBezTo>
                  <a:pt x="69" y="10"/>
                  <a:pt x="67" y="10"/>
                  <a:pt x="64" y="9"/>
                </a:cubicBezTo>
                <a:cubicBezTo>
                  <a:pt x="64" y="3"/>
                  <a:pt x="64" y="3"/>
                  <a:pt x="64" y="3"/>
                </a:cubicBezTo>
                <a:cubicBezTo>
                  <a:pt x="64" y="1"/>
                  <a:pt x="63" y="0"/>
                  <a:pt x="61" y="0"/>
                </a:cubicBezTo>
                <a:cubicBezTo>
                  <a:pt x="50" y="0"/>
                  <a:pt x="50" y="0"/>
                  <a:pt x="50" y="0"/>
                </a:cubicBezTo>
                <a:cubicBezTo>
                  <a:pt x="48" y="0"/>
                  <a:pt x="47" y="1"/>
                  <a:pt x="47" y="3"/>
                </a:cubicBezTo>
                <a:cubicBezTo>
                  <a:pt x="47" y="10"/>
                  <a:pt x="47" y="10"/>
                  <a:pt x="47" y="10"/>
                </a:cubicBezTo>
                <a:cubicBezTo>
                  <a:pt x="45" y="10"/>
                  <a:pt x="42" y="11"/>
                  <a:pt x="40" y="12"/>
                </a:cubicBezTo>
                <a:cubicBezTo>
                  <a:pt x="37" y="6"/>
                  <a:pt x="37" y="6"/>
                  <a:pt x="37" y="6"/>
                </a:cubicBezTo>
                <a:cubicBezTo>
                  <a:pt x="36" y="4"/>
                  <a:pt x="34" y="4"/>
                  <a:pt x="33" y="5"/>
                </a:cubicBezTo>
                <a:cubicBezTo>
                  <a:pt x="23" y="11"/>
                  <a:pt x="23" y="11"/>
                  <a:pt x="23" y="11"/>
                </a:cubicBezTo>
                <a:cubicBezTo>
                  <a:pt x="21" y="11"/>
                  <a:pt x="21" y="13"/>
                  <a:pt x="22" y="14"/>
                </a:cubicBezTo>
                <a:cubicBezTo>
                  <a:pt x="25" y="20"/>
                  <a:pt x="25" y="20"/>
                  <a:pt x="25" y="20"/>
                </a:cubicBezTo>
                <a:cubicBezTo>
                  <a:pt x="23" y="22"/>
                  <a:pt x="22" y="24"/>
                  <a:pt x="20" y="26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2"/>
                  <a:pt x="11" y="22"/>
                  <a:pt x="10" y="23"/>
                </a:cubicBezTo>
                <a:cubicBezTo>
                  <a:pt x="5" y="33"/>
                  <a:pt x="5" y="33"/>
                  <a:pt x="5" y="33"/>
                </a:cubicBezTo>
                <a:cubicBezTo>
                  <a:pt x="4" y="35"/>
                  <a:pt x="4" y="36"/>
                  <a:pt x="6" y="37"/>
                </a:cubicBezTo>
                <a:cubicBezTo>
                  <a:pt x="12" y="41"/>
                  <a:pt x="12" y="41"/>
                  <a:pt x="12" y="41"/>
                </a:cubicBezTo>
                <a:cubicBezTo>
                  <a:pt x="11" y="43"/>
                  <a:pt x="10" y="45"/>
                  <a:pt x="10" y="48"/>
                </a:cubicBezTo>
                <a:cubicBezTo>
                  <a:pt x="3" y="48"/>
                  <a:pt x="3" y="48"/>
                  <a:pt x="3" y="48"/>
                </a:cubicBezTo>
                <a:cubicBezTo>
                  <a:pt x="2" y="48"/>
                  <a:pt x="0" y="49"/>
                  <a:pt x="0" y="51"/>
                </a:cubicBezTo>
                <a:cubicBezTo>
                  <a:pt x="0" y="62"/>
                  <a:pt x="0" y="62"/>
                  <a:pt x="0" y="62"/>
                </a:cubicBezTo>
                <a:cubicBezTo>
                  <a:pt x="0" y="64"/>
                  <a:pt x="2" y="65"/>
                  <a:pt x="3" y="65"/>
                </a:cubicBezTo>
                <a:cubicBezTo>
                  <a:pt x="10" y="65"/>
                  <a:pt x="10" y="65"/>
                  <a:pt x="10" y="65"/>
                </a:cubicBezTo>
                <a:cubicBezTo>
                  <a:pt x="11" y="68"/>
                  <a:pt x="11" y="70"/>
                  <a:pt x="12" y="72"/>
                </a:cubicBezTo>
                <a:cubicBezTo>
                  <a:pt x="6" y="75"/>
                  <a:pt x="6" y="75"/>
                  <a:pt x="6" y="75"/>
                </a:cubicBezTo>
                <a:cubicBezTo>
                  <a:pt x="5" y="76"/>
                  <a:pt x="5" y="78"/>
                  <a:pt x="5" y="79"/>
                </a:cubicBezTo>
                <a:cubicBezTo>
                  <a:pt x="11" y="89"/>
                  <a:pt x="11" y="89"/>
                  <a:pt x="11" y="89"/>
                </a:cubicBezTo>
                <a:cubicBezTo>
                  <a:pt x="12" y="91"/>
                  <a:pt x="14" y="91"/>
                  <a:pt x="15" y="90"/>
                </a:cubicBezTo>
                <a:cubicBezTo>
                  <a:pt x="21" y="87"/>
                  <a:pt x="21" y="87"/>
                  <a:pt x="21" y="87"/>
                </a:cubicBezTo>
                <a:cubicBezTo>
                  <a:pt x="23" y="89"/>
                  <a:pt x="24" y="91"/>
                  <a:pt x="26" y="92"/>
                </a:cubicBezTo>
                <a:cubicBezTo>
                  <a:pt x="23" y="98"/>
                  <a:pt x="23" y="98"/>
                  <a:pt x="23" y="98"/>
                </a:cubicBezTo>
                <a:cubicBezTo>
                  <a:pt x="22" y="99"/>
                  <a:pt x="23" y="101"/>
                  <a:pt x="24" y="102"/>
                </a:cubicBezTo>
                <a:cubicBezTo>
                  <a:pt x="34" y="108"/>
                  <a:pt x="34" y="108"/>
                  <a:pt x="34" y="108"/>
                </a:cubicBezTo>
                <a:cubicBezTo>
                  <a:pt x="35" y="108"/>
                  <a:pt x="37" y="108"/>
                  <a:pt x="38" y="106"/>
                </a:cubicBezTo>
                <a:cubicBezTo>
                  <a:pt x="41" y="101"/>
                  <a:pt x="41" y="101"/>
                  <a:pt x="41" y="101"/>
                </a:cubicBezTo>
                <a:cubicBezTo>
                  <a:pt x="44" y="101"/>
                  <a:pt x="46" y="102"/>
                  <a:pt x="48" y="102"/>
                </a:cubicBezTo>
                <a:cubicBezTo>
                  <a:pt x="48" y="109"/>
                  <a:pt x="48" y="109"/>
                  <a:pt x="48" y="109"/>
                </a:cubicBezTo>
                <a:cubicBezTo>
                  <a:pt x="48" y="111"/>
                  <a:pt x="50" y="112"/>
                  <a:pt x="51" y="112"/>
                </a:cubicBezTo>
                <a:cubicBezTo>
                  <a:pt x="63" y="112"/>
                  <a:pt x="63" y="112"/>
                  <a:pt x="63" y="112"/>
                </a:cubicBezTo>
                <a:cubicBezTo>
                  <a:pt x="64" y="112"/>
                  <a:pt x="66" y="111"/>
                  <a:pt x="66" y="109"/>
                </a:cubicBezTo>
                <a:cubicBezTo>
                  <a:pt x="66" y="102"/>
                  <a:pt x="66" y="102"/>
                  <a:pt x="66" y="102"/>
                </a:cubicBezTo>
                <a:cubicBezTo>
                  <a:pt x="68" y="102"/>
                  <a:pt x="70" y="101"/>
                  <a:pt x="73" y="100"/>
                </a:cubicBezTo>
                <a:cubicBezTo>
                  <a:pt x="76" y="106"/>
                  <a:pt x="76" y="106"/>
                  <a:pt x="76" y="106"/>
                </a:cubicBezTo>
                <a:cubicBezTo>
                  <a:pt x="77" y="107"/>
                  <a:pt x="79" y="108"/>
                  <a:pt x="80" y="107"/>
                </a:cubicBezTo>
                <a:cubicBezTo>
                  <a:pt x="90" y="101"/>
                  <a:pt x="90" y="101"/>
                  <a:pt x="90" y="101"/>
                </a:cubicBezTo>
                <a:cubicBezTo>
                  <a:pt x="91" y="100"/>
                  <a:pt x="92" y="99"/>
                  <a:pt x="91" y="97"/>
                </a:cubicBezTo>
                <a:cubicBezTo>
                  <a:pt x="88" y="91"/>
                  <a:pt x="88" y="91"/>
                  <a:pt x="88" y="91"/>
                </a:cubicBezTo>
                <a:cubicBezTo>
                  <a:pt x="89" y="90"/>
                  <a:pt x="91" y="88"/>
                  <a:pt x="93" y="86"/>
                </a:cubicBezTo>
                <a:cubicBezTo>
                  <a:pt x="98" y="89"/>
                  <a:pt x="98" y="89"/>
                  <a:pt x="98" y="89"/>
                </a:cubicBezTo>
                <a:cubicBezTo>
                  <a:pt x="100" y="90"/>
                  <a:pt x="102" y="90"/>
                  <a:pt x="102" y="88"/>
                </a:cubicBezTo>
                <a:cubicBezTo>
                  <a:pt x="108" y="78"/>
                  <a:pt x="108" y="78"/>
                  <a:pt x="108" y="78"/>
                </a:cubicBezTo>
                <a:cubicBezTo>
                  <a:pt x="109" y="77"/>
                  <a:pt x="108" y="75"/>
                  <a:pt x="107" y="74"/>
                </a:cubicBezTo>
                <a:cubicBezTo>
                  <a:pt x="101" y="71"/>
                  <a:pt x="101" y="71"/>
                  <a:pt x="101" y="71"/>
                </a:cubicBezTo>
                <a:cubicBezTo>
                  <a:pt x="102" y="69"/>
                  <a:pt x="102" y="66"/>
                  <a:pt x="103" y="64"/>
                </a:cubicBezTo>
                <a:cubicBezTo>
                  <a:pt x="110" y="64"/>
                  <a:pt x="110" y="64"/>
                  <a:pt x="110" y="64"/>
                </a:cubicBezTo>
                <a:cubicBezTo>
                  <a:pt x="111" y="64"/>
                  <a:pt x="112" y="63"/>
                  <a:pt x="112" y="61"/>
                </a:cubicBezTo>
                <a:cubicBezTo>
                  <a:pt x="112" y="49"/>
                  <a:pt x="112" y="49"/>
                  <a:pt x="112" y="49"/>
                </a:cubicBezTo>
                <a:cubicBezTo>
                  <a:pt x="112" y="48"/>
                  <a:pt x="111" y="47"/>
                  <a:pt x="110" y="47"/>
                </a:cubicBezTo>
                <a:close/>
                <a:moveTo>
                  <a:pt x="56" y="86"/>
                </a:moveTo>
                <a:cubicBezTo>
                  <a:pt x="40" y="86"/>
                  <a:pt x="26" y="72"/>
                  <a:pt x="26" y="56"/>
                </a:cubicBezTo>
                <a:cubicBezTo>
                  <a:pt x="26" y="39"/>
                  <a:pt x="40" y="26"/>
                  <a:pt x="56" y="26"/>
                </a:cubicBezTo>
                <a:cubicBezTo>
                  <a:pt x="73" y="26"/>
                  <a:pt x="86" y="39"/>
                  <a:pt x="86" y="56"/>
                </a:cubicBezTo>
                <a:cubicBezTo>
                  <a:pt x="86" y="72"/>
                  <a:pt x="73" y="86"/>
                  <a:pt x="56" y="86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  <a:extLst/>
        </p:spPr>
        <p:txBody>
          <a:bodyPr vert="horz" wrap="square" lIns="121908" tIns="60954" rIns="121908" bIns="60954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>
              <a:solidFill>
                <a:prstClr val="black"/>
              </a:solidFill>
            </a:endParaRPr>
          </a:p>
        </p:txBody>
      </p:sp>
      <p:grpSp>
        <p:nvGrpSpPr>
          <p:cNvPr id="77" name="淘宝店chenying0907出品 76"/>
          <p:cNvGrpSpPr/>
          <p:nvPr/>
        </p:nvGrpSpPr>
        <p:grpSpPr>
          <a:xfrm>
            <a:off x="9241300" y="3357993"/>
            <a:ext cx="352781" cy="343917"/>
            <a:chOff x="8175625" y="987426"/>
            <a:chExt cx="314325" cy="306388"/>
          </a:xfrm>
          <a:solidFill>
            <a:schemeClr val="bg1"/>
          </a:solidFill>
        </p:grpSpPr>
        <p:sp>
          <p:nvSpPr>
            <p:cNvPr id="78" name="淘宝店chenying0907出品 104"/>
            <p:cNvSpPr/>
            <p:nvPr/>
          </p:nvSpPr>
          <p:spPr bwMode="auto">
            <a:xfrm>
              <a:off x="8258175" y="1144588"/>
              <a:ext cx="42863" cy="98425"/>
            </a:xfrm>
            <a:custGeom>
              <a:gdLst>
                <a:gd name="T0" fmla="*/ 11 w 19"/>
                <a:gd name="T1" fmla="*/ 43 h 43"/>
                <a:gd name="T2" fmla="*/ 19 w 19"/>
                <a:gd name="T3" fmla="*/ 43 h 43"/>
                <a:gd name="T4" fmla="*/ 19 w 19"/>
                <a:gd name="T5" fmla="*/ 0 h 43"/>
                <a:gd name="T6" fmla="*/ 12 w 19"/>
                <a:gd name="T7" fmla="*/ 0 h 43"/>
                <a:gd name="T8" fmla="*/ 11 w 19"/>
                <a:gd name="T9" fmla="*/ 4 h 43"/>
                <a:gd name="T10" fmla="*/ 8 w 19"/>
                <a:gd name="T11" fmla="*/ 7 h 43"/>
                <a:gd name="T12" fmla="*/ 4 w 19"/>
                <a:gd name="T13" fmla="*/ 8 h 43"/>
                <a:gd name="T14" fmla="*/ 0 w 19"/>
                <a:gd name="T15" fmla="*/ 9 h 43"/>
                <a:gd name="T16" fmla="*/ 0 w 19"/>
                <a:gd name="T17" fmla="*/ 15 h 43"/>
                <a:gd name="T18" fmla="*/ 11 w 19"/>
                <a:gd name="T19" fmla="*/ 15 h 43"/>
                <a:gd name="T20" fmla="*/ 11 w 19"/>
                <a:gd name="T21" fmla="*/ 43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9" h="43">
                  <a:moveTo>
                    <a:pt x="11" y="43"/>
                  </a:moveTo>
                  <a:cubicBezTo>
                    <a:pt x="19" y="43"/>
                    <a:pt x="19" y="43"/>
                    <a:pt x="19" y="43"/>
                  </a:cubicBezTo>
                  <a:cubicBezTo>
                    <a:pt x="19" y="0"/>
                    <a:pt x="19" y="0"/>
                    <a:pt x="19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2"/>
                    <a:pt x="12" y="3"/>
                    <a:pt x="11" y="4"/>
                  </a:cubicBezTo>
                  <a:cubicBezTo>
                    <a:pt x="10" y="5"/>
                    <a:pt x="9" y="6"/>
                    <a:pt x="8" y="7"/>
                  </a:cubicBezTo>
                  <a:cubicBezTo>
                    <a:pt x="7" y="8"/>
                    <a:pt x="6" y="8"/>
                    <a:pt x="4" y="8"/>
                  </a:cubicBezTo>
                  <a:cubicBezTo>
                    <a:pt x="3" y="9"/>
                    <a:pt x="1" y="9"/>
                    <a:pt x="0" y="9"/>
                  </a:cubicBezTo>
                  <a:cubicBezTo>
                    <a:pt x="0" y="15"/>
                    <a:pt x="0" y="15"/>
                    <a:pt x="0" y="15"/>
                  </a:cubicBezTo>
                  <a:cubicBezTo>
                    <a:pt x="11" y="15"/>
                    <a:pt x="11" y="15"/>
                    <a:pt x="11" y="15"/>
                  </a:cubicBezTo>
                  <a:lnTo>
                    <a:pt x="11" y="43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79" name="淘宝店chenying0907出品 105"/>
            <p:cNvSpPr/>
            <p:nvPr/>
          </p:nvSpPr>
          <p:spPr bwMode="auto">
            <a:xfrm>
              <a:off x="8324850" y="1144588"/>
              <a:ext cx="71438" cy="98425"/>
            </a:xfrm>
            <a:custGeom>
              <a:gdLst>
                <a:gd name="T0" fmla="*/ 21 w 31"/>
                <a:gd name="T1" fmla="*/ 34 h 43"/>
                <a:gd name="T2" fmla="*/ 18 w 31"/>
                <a:gd name="T3" fmla="*/ 36 h 43"/>
                <a:gd name="T4" fmla="*/ 15 w 31"/>
                <a:gd name="T5" fmla="*/ 36 h 43"/>
                <a:gd name="T6" fmla="*/ 11 w 31"/>
                <a:gd name="T7" fmla="*/ 35 h 43"/>
                <a:gd name="T8" fmla="*/ 8 w 31"/>
                <a:gd name="T9" fmla="*/ 30 h 43"/>
                <a:gd name="T10" fmla="*/ 0 w 31"/>
                <a:gd name="T11" fmla="*/ 30 h 43"/>
                <a:gd name="T12" fmla="*/ 1 w 31"/>
                <a:gd name="T13" fmla="*/ 36 h 43"/>
                <a:gd name="T14" fmla="*/ 5 w 31"/>
                <a:gd name="T15" fmla="*/ 40 h 43"/>
                <a:gd name="T16" fmla="*/ 10 w 31"/>
                <a:gd name="T17" fmla="*/ 43 h 43"/>
                <a:gd name="T18" fmla="*/ 15 w 31"/>
                <a:gd name="T19" fmla="*/ 43 h 43"/>
                <a:gd name="T20" fmla="*/ 22 w 31"/>
                <a:gd name="T21" fmla="*/ 42 h 43"/>
                <a:gd name="T22" fmla="*/ 27 w 31"/>
                <a:gd name="T23" fmla="*/ 39 h 43"/>
                <a:gd name="T24" fmla="*/ 30 w 31"/>
                <a:gd name="T25" fmla="*/ 34 h 43"/>
                <a:gd name="T26" fmla="*/ 31 w 31"/>
                <a:gd name="T27" fmla="*/ 28 h 43"/>
                <a:gd name="T28" fmla="*/ 30 w 31"/>
                <a:gd name="T29" fmla="*/ 23 h 43"/>
                <a:gd name="T30" fmla="*/ 28 w 31"/>
                <a:gd name="T31" fmla="*/ 18 h 43"/>
                <a:gd name="T32" fmla="*/ 24 w 31"/>
                <a:gd name="T33" fmla="*/ 15 h 43"/>
                <a:gd name="T34" fmla="*/ 18 w 31"/>
                <a:gd name="T35" fmla="*/ 14 h 43"/>
                <a:gd name="T36" fmla="*/ 14 w 31"/>
                <a:gd name="T37" fmla="*/ 14 h 43"/>
                <a:gd name="T38" fmla="*/ 10 w 31"/>
                <a:gd name="T39" fmla="*/ 17 h 43"/>
                <a:gd name="T40" fmla="*/ 10 w 31"/>
                <a:gd name="T41" fmla="*/ 17 h 43"/>
                <a:gd name="T42" fmla="*/ 11 w 31"/>
                <a:gd name="T43" fmla="*/ 7 h 43"/>
                <a:gd name="T44" fmla="*/ 29 w 31"/>
                <a:gd name="T45" fmla="*/ 7 h 43"/>
                <a:gd name="T46" fmla="*/ 29 w 31"/>
                <a:gd name="T47" fmla="*/ 0 h 43"/>
                <a:gd name="T48" fmla="*/ 5 w 31"/>
                <a:gd name="T49" fmla="*/ 0 h 43"/>
                <a:gd name="T50" fmla="*/ 1 w 31"/>
                <a:gd name="T51" fmla="*/ 24 h 43"/>
                <a:gd name="T52" fmla="*/ 9 w 31"/>
                <a:gd name="T53" fmla="*/ 24 h 43"/>
                <a:gd name="T54" fmla="*/ 12 w 31"/>
                <a:gd name="T55" fmla="*/ 21 h 43"/>
                <a:gd name="T56" fmla="*/ 15 w 31"/>
                <a:gd name="T57" fmla="*/ 20 h 43"/>
                <a:gd name="T58" fmla="*/ 18 w 31"/>
                <a:gd name="T59" fmla="*/ 21 h 43"/>
                <a:gd name="T60" fmla="*/ 21 w 31"/>
                <a:gd name="T61" fmla="*/ 23 h 43"/>
                <a:gd name="T62" fmla="*/ 22 w 31"/>
                <a:gd name="T63" fmla="*/ 25 h 43"/>
                <a:gd name="T64" fmla="*/ 23 w 31"/>
                <a:gd name="T65" fmla="*/ 28 h 43"/>
                <a:gd name="T66" fmla="*/ 22 w 31"/>
                <a:gd name="T67" fmla="*/ 31 h 43"/>
                <a:gd name="T68" fmla="*/ 21 w 31"/>
                <a:gd name="T69" fmla="*/ 34 h 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31" h="43">
                  <a:moveTo>
                    <a:pt x="21" y="34"/>
                  </a:moveTo>
                  <a:cubicBezTo>
                    <a:pt x="20" y="35"/>
                    <a:pt x="19" y="35"/>
                    <a:pt x="18" y="36"/>
                  </a:cubicBezTo>
                  <a:cubicBezTo>
                    <a:pt x="17" y="36"/>
                    <a:pt x="16" y="36"/>
                    <a:pt x="15" y="36"/>
                  </a:cubicBezTo>
                  <a:cubicBezTo>
                    <a:pt x="13" y="36"/>
                    <a:pt x="12" y="36"/>
                    <a:pt x="11" y="35"/>
                  </a:cubicBezTo>
                  <a:cubicBezTo>
                    <a:pt x="9" y="34"/>
                    <a:pt x="9" y="32"/>
                    <a:pt x="8" y="30"/>
                  </a:cubicBezTo>
                  <a:cubicBezTo>
                    <a:pt x="0" y="30"/>
                    <a:pt x="0" y="30"/>
                    <a:pt x="0" y="30"/>
                  </a:cubicBezTo>
                  <a:cubicBezTo>
                    <a:pt x="0" y="32"/>
                    <a:pt x="0" y="34"/>
                    <a:pt x="1" y="36"/>
                  </a:cubicBezTo>
                  <a:cubicBezTo>
                    <a:pt x="2" y="38"/>
                    <a:pt x="3" y="39"/>
                    <a:pt x="5" y="40"/>
                  </a:cubicBezTo>
                  <a:cubicBezTo>
                    <a:pt x="6" y="41"/>
                    <a:pt x="8" y="42"/>
                    <a:pt x="10" y="43"/>
                  </a:cubicBezTo>
                  <a:cubicBezTo>
                    <a:pt x="11" y="43"/>
                    <a:pt x="13" y="43"/>
                    <a:pt x="15" y="43"/>
                  </a:cubicBezTo>
                  <a:cubicBezTo>
                    <a:pt x="18" y="43"/>
                    <a:pt x="20" y="43"/>
                    <a:pt x="22" y="42"/>
                  </a:cubicBezTo>
                  <a:cubicBezTo>
                    <a:pt x="23" y="42"/>
                    <a:pt x="25" y="41"/>
                    <a:pt x="27" y="39"/>
                  </a:cubicBezTo>
                  <a:cubicBezTo>
                    <a:pt x="28" y="38"/>
                    <a:pt x="29" y="36"/>
                    <a:pt x="30" y="34"/>
                  </a:cubicBezTo>
                  <a:cubicBezTo>
                    <a:pt x="31" y="32"/>
                    <a:pt x="31" y="30"/>
                    <a:pt x="31" y="28"/>
                  </a:cubicBezTo>
                  <a:cubicBezTo>
                    <a:pt x="31" y="26"/>
                    <a:pt x="31" y="24"/>
                    <a:pt x="30" y="23"/>
                  </a:cubicBezTo>
                  <a:cubicBezTo>
                    <a:pt x="30" y="21"/>
                    <a:pt x="29" y="19"/>
                    <a:pt x="28" y="18"/>
                  </a:cubicBezTo>
                  <a:cubicBezTo>
                    <a:pt x="27" y="17"/>
                    <a:pt x="25" y="16"/>
                    <a:pt x="24" y="15"/>
                  </a:cubicBezTo>
                  <a:cubicBezTo>
                    <a:pt x="22" y="14"/>
                    <a:pt x="20" y="14"/>
                    <a:pt x="18" y="14"/>
                  </a:cubicBezTo>
                  <a:cubicBezTo>
                    <a:pt x="16" y="14"/>
                    <a:pt x="15" y="14"/>
                    <a:pt x="14" y="14"/>
                  </a:cubicBezTo>
                  <a:cubicBezTo>
                    <a:pt x="12" y="15"/>
                    <a:pt x="11" y="16"/>
                    <a:pt x="10" y="17"/>
                  </a:cubicBezTo>
                  <a:cubicBezTo>
                    <a:pt x="10" y="17"/>
                    <a:pt x="10" y="17"/>
                    <a:pt x="10" y="17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29" y="7"/>
                    <a:pt x="29" y="7"/>
                    <a:pt x="29" y="7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5" y="0"/>
                    <a:pt x="5" y="0"/>
                    <a:pt x="5" y="0"/>
                  </a:cubicBezTo>
                  <a:cubicBezTo>
                    <a:pt x="1" y="24"/>
                    <a:pt x="1" y="24"/>
                    <a:pt x="1" y="24"/>
                  </a:cubicBezTo>
                  <a:cubicBezTo>
                    <a:pt x="9" y="24"/>
                    <a:pt x="9" y="24"/>
                    <a:pt x="9" y="24"/>
                  </a:cubicBezTo>
                  <a:cubicBezTo>
                    <a:pt x="10" y="22"/>
                    <a:pt x="11" y="22"/>
                    <a:pt x="12" y="21"/>
                  </a:cubicBezTo>
                  <a:cubicBezTo>
                    <a:pt x="13" y="21"/>
                    <a:pt x="14" y="20"/>
                    <a:pt x="15" y="20"/>
                  </a:cubicBezTo>
                  <a:cubicBezTo>
                    <a:pt x="16" y="20"/>
                    <a:pt x="18" y="20"/>
                    <a:pt x="18" y="21"/>
                  </a:cubicBezTo>
                  <a:cubicBezTo>
                    <a:pt x="19" y="21"/>
                    <a:pt x="20" y="22"/>
                    <a:pt x="21" y="23"/>
                  </a:cubicBezTo>
                  <a:cubicBezTo>
                    <a:pt x="21" y="23"/>
                    <a:pt x="22" y="24"/>
                    <a:pt x="22" y="25"/>
                  </a:cubicBezTo>
                  <a:cubicBezTo>
                    <a:pt x="23" y="26"/>
                    <a:pt x="23" y="27"/>
                    <a:pt x="23" y="28"/>
                  </a:cubicBezTo>
                  <a:cubicBezTo>
                    <a:pt x="23" y="29"/>
                    <a:pt x="22" y="30"/>
                    <a:pt x="22" y="31"/>
                  </a:cubicBezTo>
                  <a:cubicBezTo>
                    <a:pt x="22" y="32"/>
                    <a:pt x="21" y="33"/>
                    <a:pt x="21" y="3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0" name="淘宝店chenying0907出品 106"/>
            <p:cNvSpPr/>
            <p:nvPr/>
          </p:nvSpPr>
          <p:spPr bwMode="auto">
            <a:xfrm>
              <a:off x="8232775" y="987426"/>
              <a:ext cx="36513" cy="63500"/>
            </a:xfrm>
            <a:custGeom>
              <a:gdLst>
                <a:gd name="T0" fmla="*/ 3 w 16"/>
                <a:gd name="T1" fmla="*/ 28 h 28"/>
                <a:gd name="T2" fmla="*/ 13 w 16"/>
                <a:gd name="T3" fmla="*/ 28 h 28"/>
                <a:gd name="T4" fmla="*/ 16 w 16"/>
                <a:gd name="T5" fmla="*/ 25 h 28"/>
                <a:gd name="T6" fmla="*/ 16 w 16"/>
                <a:gd name="T7" fmla="*/ 3 h 28"/>
                <a:gd name="T8" fmla="*/ 13 w 16"/>
                <a:gd name="T9" fmla="*/ 0 h 28"/>
                <a:gd name="T10" fmla="*/ 3 w 16"/>
                <a:gd name="T11" fmla="*/ 0 h 28"/>
                <a:gd name="T12" fmla="*/ 0 w 16"/>
                <a:gd name="T13" fmla="*/ 3 h 28"/>
                <a:gd name="T14" fmla="*/ 0 w 16"/>
                <a:gd name="T15" fmla="*/ 25 h 28"/>
                <a:gd name="T16" fmla="*/ 3 w 16"/>
                <a:gd name="T17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" h="28">
                  <a:moveTo>
                    <a:pt x="3" y="28"/>
                  </a:moveTo>
                  <a:cubicBezTo>
                    <a:pt x="13" y="28"/>
                    <a:pt x="13" y="28"/>
                    <a:pt x="13" y="28"/>
                  </a:cubicBezTo>
                  <a:cubicBezTo>
                    <a:pt x="14" y="28"/>
                    <a:pt x="16" y="27"/>
                    <a:pt x="16" y="25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6" y="2"/>
                    <a:pt x="14" y="0"/>
                    <a:pt x="1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7"/>
                    <a:pt x="1" y="28"/>
                    <a:pt x="3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1" name="淘宝店chenying0907出品 107"/>
            <p:cNvSpPr/>
            <p:nvPr/>
          </p:nvSpPr>
          <p:spPr bwMode="auto">
            <a:xfrm>
              <a:off x="8396288" y="987426"/>
              <a:ext cx="36513" cy="63500"/>
            </a:xfrm>
            <a:custGeom>
              <a:gdLst>
                <a:gd name="T0" fmla="*/ 3 w 16"/>
                <a:gd name="T1" fmla="*/ 28 h 28"/>
                <a:gd name="T2" fmla="*/ 13 w 16"/>
                <a:gd name="T3" fmla="*/ 28 h 28"/>
                <a:gd name="T4" fmla="*/ 16 w 16"/>
                <a:gd name="T5" fmla="*/ 25 h 28"/>
                <a:gd name="T6" fmla="*/ 16 w 16"/>
                <a:gd name="T7" fmla="*/ 3 h 28"/>
                <a:gd name="T8" fmla="*/ 13 w 16"/>
                <a:gd name="T9" fmla="*/ 0 h 28"/>
                <a:gd name="T10" fmla="*/ 3 w 16"/>
                <a:gd name="T11" fmla="*/ 0 h 28"/>
                <a:gd name="T12" fmla="*/ 0 w 16"/>
                <a:gd name="T13" fmla="*/ 3 h 28"/>
                <a:gd name="T14" fmla="*/ 0 w 16"/>
                <a:gd name="T15" fmla="*/ 25 h 28"/>
                <a:gd name="T16" fmla="*/ 3 w 16"/>
                <a:gd name="T17" fmla="*/ 28 h 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" h="28">
                  <a:moveTo>
                    <a:pt x="3" y="28"/>
                  </a:moveTo>
                  <a:cubicBezTo>
                    <a:pt x="13" y="28"/>
                    <a:pt x="13" y="28"/>
                    <a:pt x="13" y="28"/>
                  </a:cubicBezTo>
                  <a:cubicBezTo>
                    <a:pt x="14" y="28"/>
                    <a:pt x="16" y="27"/>
                    <a:pt x="16" y="25"/>
                  </a:cubicBezTo>
                  <a:cubicBezTo>
                    <a:pt x="16" y="3"/>
                    <a:pt x="16" y="3"/>
                    <a:pt x="16" y="3"/>
                  </a:cubicBezTo>
                  <a:cubicBezTo>
                    <a:pt x="16" y="2"/>
                    <a:pt x="14" y="0"/>
                    <a:pt x="13" y="0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1" y="0"/>
                    <a:pt x="0" y="2"/>
                    <a:pt x="0" y="3"/>
                  </a:cubicBezTo>
                  <a:cubicBezTo>
                    <a:pt x="0" y="25"/>
                    <a:pt x="0" y="25"/>
                    <a:pt x="0" y="25"/>
                  </a:cubicBezTo>
                  <a:cubicBezTo>
                    <a:pt x="0" y="27"/>
                    <a:pt x="1" y="28"/>
                    <a:pt x="3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  <p:sp>
          <p:nvSpPr>
            <p:cNvPr id="82" name="淘宝店chenying0907出品 108"/>
            <p:cNvSpPr>
              <a:spLocks noEditPoints="1"/>
            </p:cNvSpPr>
            <p:nvPr/>
          </p:nvSpPr>
          <p:spPr bwMode="auto">
            <a:xfrm>
              <a:off x="8175625" y="1012826"/>
              <a:ext cx="314325" cy="280988"/>
            </a:xfrm>
            <a:custGeom>
              <a:gdLst>
                <a:gd name="T0" fmla="*/ 121 w 137"/>
                <a:gd name="T1" fmla="*/ 0 h 122"/>
                <a:gd name="T2" fmla="*/ 117 w 137"/>
                <a:gd name="T3" fmla="*/ 0 h 122"/>
                <a:gd name="T4" fmla="*/ 117 w 137"/>
                <a:gd name="T5" fmla="*/ 14 h 122"/>
                <a:gd name="T6" fmla="*/ 109 w 137"/>
                <a:gd name="T7" fmla="*/ 23 h 122"/>
                <a:gd name="T8" fmla="*/ 99 w 137"/>
                <a:gd name="T9" fmla="*/ 23 h 122"/>
                <a:gd name="T10" fmla="*/ 90 w 137"/>
                <a:gd name="T11" fmla="*/ 14 h 122"/>
                <a:gd name="T12" fmla="*/ 90 w 137"/>
                <a:gd name="T13" fmla="*/ 0 h 122"/>
                <a:gd name="T14" fmla="*/ 46 w 137"/>
                <a:gd name="T15" fmla="*/ 0 h 122"/>
                <a:gd name="T16" fmla="*/ 46 w 137"/>
                <a:gd name="T17" fmla="*/ 14 h 122"/>
                <a:gd name="T18" fmla="*/ 38 w 137"/>
                <a:gd name="T19" fmla="*/ 23 h 122"/>
                <a:gd name="T20" fmla="*/ 28 w 137"/>
                <a:gd name="T21" fmla="*/ 23 h 122"/>
                <a:gd name="T22" fmla="*/ 20 w 137"/>
                <a:gd name="T23" fmla="*/ 14 h 122"/>
                <a:gd name="T24" fmla="*/ 20 w 137"/>
                <a:gd name="T25" fmla="*/ 0 h 122"/>
                <a:gd name="T26" fmla="*/ 16 w 137"/>
                <a:gd name="T27" fmla="*/ 0 h 122"/>
                <a:gd name="T28" fmla="*/ 0 w 137"/>
                <a:gd name="T29" fmla="*/ 16 h 122"/>
                <a:gd name="T30" fmla="*/ 0 w 137"/>
                <a:gd name="T31" fmla="*/ 46 h 122"/>
                <a:gd name="T32" fmla="*/ 0 w 137"/>
                <a:gd name="T33" fmla="*/ 106 h 122"/>
                <a:gd name="T34" fmla="*/ 16 w 137"/>
                <a:gd name="T35" fmla="*/ 122 h 122"/>
                <a:gd name="T36" fmla="*/ 121 w 137"/>
                <a:gd name="T37" fmla="*/ 122 h 122"/>
                <a:gd name="T38" fmla="*/ 137 w 137"/>
                <a:gd name="T39" fmla="*/ 106 h 122"/>
                <a:gd name="T40" fmla="*/ 137 w 137"/>
                <a:gd name="T41" fmla="*/ 46 h 122"/>
                <a:gd name="T42" fmla="*/ 137 w 137"/>
                <a:gd name="T43" fmla="*/ 16 h 122"/>
                <a:gd name="T44" fmla="*/ 121 w 137"/>
                <a:gd name="T45" fmla="*/ 0 h 122"/>
                <a:gd name="T46" fmla="*/ 127 w 137"/>
                <a:gd name="T47" fmla="*/ 106 h 122"/>
                <a:gd name="T48" fmla="*/ 121 w 137"/>
                <a:gd name="T49" fmla="*/ 112 h 122"/>
                <a:gd name="T50" fmla="*/ 16 w 137"/>
                <a:gd name="T51" fmla="*/ 112 h 122"/>
                <a:gd name="T52" fmla="*/ 10 w 137"/>
                <a:gd name="T53" fmla="*/ 106 h 122"/>
                <a:gd name="T54" fmla="*/ 10 w 137"/>
                <a:gd name="T55" fmla="*/ 46 h 122"/>
                <a:gd name="T56" fmla="*/ 127 w 137"/>
                <a:gd name="T57" fmla="*/ 46 h 122"/>
                <a:gd name="T58" fmla="*/ 127 w 137"/>
                <a:gd name="T59" fmla="*/ 106 h 12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7" h="122">
                  <a:moveTo>
                    <a:pt x="121" y="0"/>
                  </a:moveTo>
                  <a:cubicBezTo>
                    <a:pt x="117" y="0"/>
                    <a:pt x="117" y="0"/>
                    <a:pt x="117" y="0"/>
                  </a:cubicBezTo>
                  <a:cubicBezTo>
                    <a:pt x="117" y="14"/>
                    <a:pt x="117" y="14"/>
                    <a:pt x="117" y="14"/>
                  </a:cubicBezTo>
                  <a:cubicBezTo>
                    <a:pt x="117" y="19"/>
                    <a:pt x="113" y="23"/>
                    <a:pt x="109" y="23"/>
                  </a:cubicBezTo>
                  <a:cubicBezTo>
                    <a:pt x="99" y="23"/>
                    <a:pt x="99" y="23"/>
                    <a:pt x="99" y="23"/>
                  </a:cubicBezTo>
                  <a:cubicBezTo>
                    <a:pt x="94" y="23"/>
                    <a:pt x="90" y="19"/>
                    <a:pt x="90" y="14"/>
                  </a:cubicBezTo>
                  <a:cubicBezTo>
                    <a:pt x="90" y="0"/>
                    <a:pt x="90" y="0"/>
                    <a:pt x="90" y="0"/>
                  </a:cubicBezTo>
                  <a:cubicBezTo>
                    <a:pt x="46" y="0"/>
                    <a:pt x="46" y="0"/>
                    <a:pt x="46" y="0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9"/>
                    <a:pt x="42" y="23"/>
                    <a:pt x="38" y="23"/>
                  </a:cubicBezTo>
                  <a:cubicBezTo>
                    <a:pt x="28" y="23"/>
                    <a:pt x="28" y="23"/>
                    <a:pt x="28" y="23"/>
                  </a:cubicBezTo>
                  <a:cubicBezTo>
                    <a:pt x="23" y="23"/>
                    <a:pt x="20" y="19"/>
                    <a:pt x="20" y="14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16" y="0"/>
                    <a:pt x="16" y="0"/>
                    <a:pt x="16" y="0"/>
                  </a:cubicBezTo>
                  <a:cubicBezTo>
                    <a:pt x="7" y="0"/>
                    <a:pt x="0" y="7"/>
                    <a:pt x="0" y="16"/>
                  </a:cubicBezTo>
                  <a:cubicBezTo>
                    <a:pt x="0" y="46"/>
                    <a:pt x="0" y="46"/>
                    <a:pt x="0" y="46"/>
                  </a:cubicBezTo>
                  <a:cubicBezTo>
                    <a:pt x="0" y="106"/>
                    <a:pt x="0" y="106"/>
                    <a:pt x="0" y="106"/>
                  </a:cubicBezTo>
                  <a:cubicBezTo>
                    <a:pt x="0" y="115"/>
                    <a:pt x="7" y="122"/>
                    <a:pt x="16" y="122"/>
                  </a:cubicBezTo>
                  <a:cubicBezTo>
                    <a:pt x="121" y="122"/>
                    <a:pt x="121" y="122"/>
                    <a:pt x="121" y="122"/>
                  </a:cubicBezTo>
                  <a:cubicBezTo>
                    <a:pt x="129" y="122"/>
                    <a:pt x="137" y="115"/>
                    <a:pt x="137" y="106"/>
                  </a:cubicBezTo>
                  <a:cubicBezTo>
                    <a:pt x="137" y="46"/>
                    <a:pt x="137" y="46"/>
                    <a:pt x="137" y="46"/>
                  </a:cubicBezTo>
                  <a:cubicBezTo>
                    <a:pt x="137" y="16"/>
                    <a:pt x="137" y="16"/>
                    <a:pt x="137" y="16"/>
                  </a:cubicBezTo>
                  <a:cubicBezTo>
                    <a:pt x="137" y="7"/>
                    <a:pt x="129" y="0"/>
                    <a:pt x="121" y="0"/>
                  </a:cubicBezTo>
                  <a:close/>
                  <a:moveTo>
                    <a:pt x="127" y="106"/>
                  </a:moveTo>
                  <a:cubicBezTo>
                    <a:pt x="127" y="109"/>
                    <a:pt x="124" y="112"/>
                    <a:pt x="121" y="112"/>
                  </a:cubicBezTo>
                  <a:cubicBezTo>
                    <a:pt x="16" y="112"/>
                    <a:pt x="16" y="112"/>
                    <a:pt x="16" y="112"/>
                  </a:cubicBezTo>
                  <a:cubicBezTo>
                    <a:pt x="13" y="112"/>
                    <a:pt x="10" y="109"/>
                    <a:pt x="10" y="106"/>
                  </a:cubicBezTo>
                  <a:cubicBezTo>
                    <a:pt x="10" y="46"/>
                    <a:pt x="10" y="46"/>
                    <a:pt x="10" y="46"/>
                  </a:cubicBezTo>
                  <a:cubicBezTo>
                    <a:pt x="127" y="46"/>
                    <a:pt x="127" y="46"/>
                    <a:pt x="127" y="46"/>
                  </a:cubicBezTo>
                  <a:lnTo>
                    <a:pt x="127" y="10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>
                <a:solidFill>
                  <a:prstClr val="black"/>
                </a:solidFill>
              </a:endParaRPr>
            </a:p>
          </p:txBody>
        </p:sp>
      </p:grpSp>
      <p:sp>
        <p:nvSpPr>
          <p:cNvPr id="106" name="矩形 105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2926450" y="1507040"/>
            <a:ext cx="198001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请在此输入标题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107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948385" y="1874477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108" name="矩形 107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6686460" y="1566369"/>
            <a:ext cx="2518511" cy="400101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请在此输入标题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109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686460" y="1918018"/>
            <a:ext cx="2586429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内容请</a:t>
            </a: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在此输入您需要的文字内容</a:t>
            </a:r>
          </a:p>
        </p:txBody>
      </p:sp>
      <p:sp>
        <p:nvSpPr>
          <p:cNvPr id="110" name="矩形 109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8124060" y="4384178"/>
            <a:ext cx="198001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请在此输入标题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111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45995" y="4751615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116" name="矩形 115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1531908" y="4388807"/>
            <a:ext cx="2518511" cy="400101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请在此输入标题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117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31908" y="4740456"/>
            <a:ext cx="2586429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内容请</a:t>
            </a: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在此输入您需要的文字内容</a:t>
            </a:r>
          </a:p>
        </p:txBody>
      </p:sp>
      <p:sp>
        <p:nvSpPr>
          <p:cNvPr id="118" name="矩形 117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5081255" y="5401872"/>
            <a:ext cx="2222189" cy="400101"/>
          </a:xfrm>
          <a:prstGeom prst="rect">
            <a:avLst/>
          </a:prstGeom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</a:rPr>
              <a:t>请在此输入标题</a:t>
            </a:r>
            <a:endParaRPr lang="en-US" altLang="zh-CN" sz="2000" b="1">
              <a:solidFill>
                <a:schemeClr val="tx1">
                  <a:lumMod val="75000"/>
                  <a:lumOff val="25000"/>
                </a:schemeClr>
              </a:solidFill>
              <a:latin typeface="+mn-ea"/>
            </a:endParaRPr>
          </a:p>
        </p:txBody>
      </p:sp>
      <p:sp>
        <p:nvSpPr>
          <p:cNvPr id="119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29813" y="5820317"/>
            <a:ext cx="247787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文字请</a:t>
            </a: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在此输入您需要的文字内容</a:t>
            </a:r>
          </a:p>
        </p:txBody>
      </p:sp>
      <p:sp>
        <p:nvSpPr>
          <p:cNvPr id="93" name="TextBox 42">
            <a:extLst>
              <a:ext uri="{FF2B5EF4-FFF2-40B4-BE49-F238E27FC236}">
                <a16:creationId xmlns:a16="http://schemas.microsoft.com/office/drawing/2014/main" xmlns="" id="{36587935-6E2B-4EAC-8705-769929633658}"/>
              </a:ext>
            </a:extLst>
          </p:cNvPr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/>
              <a:t>主要考核指标的表现</a:t>
            </a:r>
          </a:p>
        </p:txBody>
      </p:sp>
      <p:grpSp>
        <p:nvGrpSpPr>
          <p:cNvPr id="94" name="组合 93">
            <a:extLst>
              <a:ext uri="{FF2B5EF4-FFF2-40B4-BE49-F238E27FC236}">
                <a16:creationId xmlns:a16="http://schemas.microsoft.com/office/drawing/2014/main" xmlns="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95" name="Rectangle 7">
              <a:extLst>
                <a:ext uri="{FF2B5EF4-FFF2-40B4-BE49-F238E27FC236}">
                  <a16:creationId xmlns:a16="http://schemas.microsoft.com/office/drawing/2014/main" xmlns="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  <p:sp>
          <p:nvSpPr>
            <p:cNvPr id="96" name="Freeform 8">
              <a:extLst>
                <a:ext uri="{FF2B5EF4-FFF2-40B4-BE49-F238E27FC236}">
                  <a16:creationId xmlns:a16="http://schemas.microsoft.com/office/drawing/2014/main" xmlns="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</p:grpSp>
      <p:sp>
        <p:nvSpPr>
          <p:cNvPr id="97" name="矩形 96">
            <a:extLst>
              <a:ext uri="{FF2B5EF4-FFF2-40B4-BE49-F238E27FC236}">
                <a16:creationId xmlns:a16="http://schemas.microsoft.com/office/drawing/2014/main" xmlns="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chemeClr val="bg1"/>
                </a:solidFill>
                <a:latin typeface="+mj-ea"/>
                <a:ea typeface="+mj-ea"/>
              </a:rPr>
              <a:t>2.4</a:t>
            </a:r>
            <a:endParaRPr lang="zh-CN" altLang="en-US" sz="2399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334783009"/>
      </p:ext>
    </p:extLst>
  </p:cSld>
  <p:clrMapOvr>
    <a:masterClrMapping/>
  </p:clrMapOvr>
  <mc:AlternateContent>
    <mc:Choice xmlns:p14="http://schemas.microsoft.com/office/powerpoint/2010/main" Requires="p14">
      <p:transition spd="med" advTm="0" p14:dur="700">
        <p:fade/>
      </p:transition>
    </mc:Choice>
    <mc:Fallback>
      <p:transition spd="med" advTm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3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upRight)">
                                      <p:cBhvr>
                                        <p:cTn id="7" dur="5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19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24" presetID="2" presetClass="entr" presetSubtype="4" dur="50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 nodeType="afterGroup">
                            <p:stCondLst>
                              <p:cond delay="2500"/>
                            </p:stCondLst>
                            <p:childTnLst>
                              <p:par>
                                <p:cTn id="29" presetID="2" presetClass="entr" presetSubtype="4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 nodeType="afterGroup">
                            <p:stCondLst>
                              <p:cond delay="3000"/>
                            </p:stCondLst>
                            <p:childTnLst>
                              <p:par>
                                <p:cTn id="34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 nodeType="afterGroup">
                            <p:stCondLst>
                              <p:cond delay="3500"/>
                            </p:stCondLst>
                            <p:childTnLst>
                              <p:par>
                                <p:cTn id="39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44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 nodeType="afterGroup">
                            <p:stCondLst>
                              <p:cond delay="4500"/>
                            </p:stCondLst>
                            <p:childTnLst>
                              <p:par>
                                <p:cTn id="49" presetID="23" presetClass="entr" presetSubtype="16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3" fill="hold" nodeType="afterGroup">
                            <p:stCondLst>
                              <p:cond delay="5000"/>
                            </p:stCondLst>
                            <p:childTnLst>
                              <p:par>
                                <p:cTn id="54" presetID="2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3" grpId="0"/>
      <p:bldP spid="54" grpId="0"/>
      <p:bldP spid="76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矩形 10"/>
          <p:cNvSpPr>
            <a:spLocks noChangeAspect="1"/>
          </p:cNvSpPr>
          <p:nvPr/>
        </p:nvSpPr>
        <p:spPr>
          <a:xfrm>
            <a:off x="9245614" y="1712100"/>
            <a:ext cx="1672836" cy="1823733"/>
          </a:xfrm>
          <a:custGeom>
            <a:gdLst>
              <a:gd name="connsiteX0" fmla="*/ 653528 w 1305814"/>
              <a:gd name="connsiteY0" fmla="*/ 0 h 1423589"/>
              <a:gd name="connsiteX1" fmla="*/ 757287 w 1305814"/>
              <a:gd name="connsiteY1" fmla="*/ 32444 h 1423589"/>
              <a:gd name="connsiteX2" fmla="*/ 1206876 w 1305814"/>
              <a:gd name="connsiteY2" fmla="*/ 284945 h 1423589"/>
              <a:gd name="connsiteX3" fmla="*/ 1237706 w 1305814"/>
              <a:gd name="connsiteY3" fmla="*/ 306775 h 1423589"/>
              <a:gd name="connsiteX4" fmla="*/ 1304420 w 1305814"/>
              <a:gd name="connsiteY4" fmla="*/ 434263 h 1423589"/>
              <a:gd name="connsiteX5" fmla="*/ 1305806 w 1305814"/>
              <a:gd name="connsiteY5" fmla="*/ 519922 h 1423589"/>
              <a:gd name="connsiteX6" fmla="*/ 1301746 w 1305814"/>
              <a:gd name="connsiteY6" fmla="*/ 953747 h 1423589"/>
              <a:gd name="connsiteX7" fmla="*/ 1302599 w 1305814"/>
              <a:gd name="connsiteY7" fmla="*/ 1003650 h 1423589"/>
              <a:gd name="connsiteX8" fmla="*/ 1227376 w 1305814"/>
              <a:gd name="connsiteY8" fmla="*/ 1152027 h 1423589"/>
              <a:gd name="connsiteX9" fmla="*/ 1174235 w 1305814"/>
              <a:gd name="connsiteY9" fmla="*/ 1184756 h 1423589"/>
              <a:gd name="connsiteX10" fmla="*/ 792288 w 1305814"/>
              <a:gd name="connsiteY10" fmla="*/ 1385653 h 1423589"/>
              <a:gd name="connsiteX11" fmla="*/ 502818 w 1305814"/>
              <a:gd name="connsiteY11" fmla="*/ 1379955 h 1423589"/>
              <a:gd name="connsiteX12" fmla="*/ 94302 w 1305814"/>
              <a:gd name="connsiteY12" fmla="*/ 1158755 h 1423589"/>
              <a:gd name="connsiteX13" fmla="*/ 39429 w 1305814"/>
              <a:gd name="connsiteY13" fmla="*/ 1117635 h 1423589"/>
              <a:gd name="connsiteX14" fmla="*/ 667 w 1305814"/>
              <a:gd name="connsiteY14" fmla="*/ 999105 h 1423589"/>
              <a:gd name="connsiteX15" fmla="*/ 0 w 1305814"/>
              <a:gd name="connsiteY15" fmla="*/ 972364 h 1423589"/>
              <a:gd name="connsiteX16" fmla="*/ 2496 w 1305814"/>
              <a:gd name="connsiteY16" fmla="*/ 463106 h 1423589"/>
              <a:gd name="connsiteX17" fmla="*/ 2458 w 1305814"/>
              <a:gd name="connsiteY17" fmla="*/ 429563 h 1423589"/>
              <a:gd name="connsiteX18" fmla="*/ 75248 w 1305814"/>
              <a:gd name="connsiteY18" fmla="*/ 303202 h 1423589"/>
              <a:gd name="connsiteX19" fmla="*/ 106293 w 1305814"/>
              <a:gd name="connsiteY19" fmla="*/ 282597 h 1423589"/>
              <a:gd name="connsiteX20" fmla="*/ 541533 w 1305814"/>
              <a:gd name="connsiteY20" fmla="*/ 38110 h 1423589"/>
              <a:gd name="connsiteX21" fmla="*/ 653528 w 1305814"/>
              <a:gd name="connsiteY21" fmla="*/ 0 h 14235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05814" h="1423589">
                <a:moveTo>
                  <a:pt x="653528" y="0"/>
                </a:moveTo>
                <a:cubicBezTo>
                  <a:pt x="684553" y="-1"/>
                  <a:pt x="736057" y="24011"/>
                  <a:pt x="757287" y="32444"/>
                </a:cubicBezTo>
                <a:lnTo>
                  <a:pt x="1206876" y="284945"/>
                </a:lnTo>
                <a:cubicBezTo>
                  <a:pt x="1213399" y="291230"/>
                  <a:pt x="1233090" y="301119"/>
                  <a:pt x="1237706" y="306775"/>
                </a:cubicBezTo>
                <a:cubicBezTo>
                  <a:pt x="1285405" y="341141"/>
                  <a:pt x="1301367" y="360355"/>
                  <a:pt x="1304420" y="434263"/>
                </a:cubicBezTo>
                <a:cubicBezTo>
                  <a:pt x="1306256" y="435452"/>
                  <a:pt x="1303756" y="518852"/>
                  <a:pt x="1305806" y="519922"/>
                </a:cubicBezTo>
                <a:cubicBezTo>
                  <a:pt x="1306028" y="563787"/>
                  <a:pt x="1301771" y="907207"/>
                  <a:pt x="1301746" y="953747"/>
                </a:cubicBezTo>
                <a:cubicBezTo>
                  <a:pt x="1301579" y="970833"/>
                  <a:pt x="1302766" y="986564"/>
                  <a:pt x="1302599" y="1003650"/>
                </a:cubicBezTo>
                <a:cubicBezTo>
                  <a:pt x="1298075" y="1097264"/>
                  <a:pt x="1299308" y="1117497"/>
                  <a:pt x="1227376" y="1152027"/>
                </a:cubicBezTo>
                <a:cubicBezTo>
                  <a:pt x="1229069" y="1151612"/>
                  <a:pt x="1262992" y="1133636"/>
                  <a:pt x="1174235" y="1184756"/>
                </a:cubicBezTo>
                <a:cubicBezTo>
                  <a:pt x="1102911" y="1225835"/>
                  <a:pt x="986013" y="1283805"/>
                  <a:pt x="792288" y="1385653"/>
                </a:cubicBezTo>
                <a:cubicBezTo>
                  <a:pt x="702978" y="1424034"/>
                  <a:pt x="634560" y="1449454"/>
                  <a:pt x="502818" y="1379955"/>
                </a:cubicBezTo>
                <a:cubicBezTo>
                  <a:pt x="358670" y="1301859"/>
                  <a:pt x="241278" y="1242506"/>
                  <a:pt x="94302" y="1158755"/>
                </a:cubicBezTo>
                <a:cubicBezTo>
                  <a:pt x="64301" y="1138833"/>
                  <a:pt x="61069" y="1137739"/>
                  <a:pt x="39429" y="1117635"/>
                </a:cubicBezTo>
                <a:cubicBezTo>
                  <a:pt x="9399" y="1091481"/>
                  <a:pt x="81" y="1056313"/>
                  <a:pt x="667" y="999105"/>
                </a:cubicBezTo>
                <a:cubicBezTo>
                  <a:pt x="445" y="990191"/>
                  <a:pt x="222" y="981278"/>
                  <a:pt x="0" y="972364"/>
                </a:cubicBezTo>
                <a:lnTo>
                  <a:pt x="2496" y="463106"/>
                </a:lnTo>
                <a:cubicBezTo>
                  <a:pt x="2483" y="451925"/>
                  <a:pt x="2471" y="440744"/>
                  <a:pt x="2458" y="429563"/>
                </a:cubicBezTo>
                <a:cubicBezTo>
                  <a:pt x="2770" y="365277"/>
                  <a:pt x="14732" y="348090"/>
                  <a:pt x="75248" y="303202"/>
                </a:cubicBezTo>
                <a:lnTo>
                  <a:pt x="106293" y="282597"/>
                </a:lnTo>
                <a:lnTo>
                  <a:pt x="541533" y="38110"/>
                </a:lnTo>
                <a:cubicBezTo>
                  <a:pt x="582751" y="12487"/>
                  <a:pt x="613897" y="0"/>
                  <a:pt x="653528" y="0"/>
                </a:cubicBezTo>
                <a:close/>
              </a:path>
            </a:pathLst>
          </a:custGeom>
          <a:solidFill>
            <a:srgbClr val="404040"/>
          </a:solidFill>
          <a:ln>
            <a:noFill/>
          </a:ln>
          <a:effectLst>
            <a:outerShdw blurRad="254000" dist="63500" dir="2700000" algn="tl" rotWithShape="0">
              <a:prstClr val="black">
                <a:alpha val="30000"/>
              </a:prstClr>
            </a:outerShdw>
          </a:effectLst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/>
            <a:endParaRPr lang="zh-CN" altLang="en-US" sz="4267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4" name="Freeform 7"/>
          <p:cNvSpPr/>
          <p:nvPr/>
        </p:nvSpPr>
        <p:spPr>
          <a:xfrm>
            <a:off x="0" y="2569824"/>
            <a:ext cx="8051800" cy="1633992"/>
          </a:xfrm>
          <a:custGeom>
            <a:gdLst>
              <a:gd name="connsiteX0" fmla="*/ 0 w 6038850"/>
              <a:gd name="connsiteY0" fmla="*/ 287550 h 1225494"/>
              <a:gd name="connsiteX1" fmla="*/ 2705100 w 6038850"/>
              <a:gd name="connsiteY1" fmla="*/ 39900 h 1225494"/>
              <a:gd name="connsiteX2" fmla="*/ 4832350 w 6038850"/>
              <a:gd name="connsiteY2" fmla="*/ 1005100 h 1225494"/>
              <a:gd name="connsiteX3" fmla="*/ 6038850 w 6038850"/>
              <a:gd name="connsiteY3" fmla="*/ 1163850 h 1225494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038850" h="1225494">
                <a:moveTo>
                  <a:pt x="0" y="287550"/>
                </a:moveTo>
                <a:cubicBezTo>
                  <a:pt x="884237" y="89112"/>
                  <a:pt x="1899708" y="-79692"/>
                  <a:pt x="2705100" y="39900"/>
                </a:cubicBezTo>
                <a:cubicBezTo>
                  <a:pt x="3510492" y="159492"/>
                  <a:pt x="4371975" y="786025"/>
                  <a:pt x="4832350" y="1005100"/>
                </a:cubicBezTo>
                <a:cubicBezTo>
                  <a:pt x="5292725" y="1224175"/>
                  <a:pt x="5829300" y="1285558"/>
                  <a:pt x="6038850" y="1163850"/>
                </a:cubicBezTo>
              </a:path>
            </a:pathLst>
          </a:custGeom>
          <a:ln w="12700" cmpd="sng">
            <a:solidFill>
              <a:schemeClr val="accent3">
                <a:lumMod val="50000"/>
              </a:schemeClr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en-US" sz="2400"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grpSp>
        <p:nvGrpSpPr>
          <p:cNvPr id="5" name="组合 4"/>
          <p:cNvGrpSpPr/>
          <p:nvPr/>
        </p:nvGrpSpPr>
        <p:grpSpPr>
          <a:xfrm>
            <a:off x="8072615" y="3129007"/>
            <a:ext cx="1133095" cy="847308"/>
            <a:chOff x="6054436" y="2405136"/>
            <a:chExt cx="849821" cy="635481"/>
          </a:xfrm>
          <a:effectLst/>
        </p:grpSpPr>
        <p:sp>
          <p:nvSpPr>
            <p:cNvPr id="6" name="Freeform 133"/>
            <p:cNvSpPr/>
            <p:nvPr/>
          </p:nvSpPr>
          <p:spPr bwMode="auto">
            <a:xfrm rot="2700000" flipH="1">
              <a:off x="6116557" y="2789035"/>
              <a:ext cx="189461" cy="313703"/>
            </a:xfrm>
            <a:custGeom>
              <a:gdLst>
                <a:gd name="T0" fmla="*/ 7566 w 397"/>
                <a:gd name="T1" fmla="*/ 1009717 h 659"/>
                <a:gd name="T2" fmla="*/ 0 w 397"/>
                <a:gd name="T3" fmla="*/ 1009717 h 659"/>
                <a:gd name="T4" fmla="*/ 0 w 397"/>
                <a:gd name="T5" fmla="*/ 1009717 h 659"/>
                <a:gd name="T6" fmla="*/ 11348 w 397"/>
                <a:gd name="T7" fmla="*/ 1021020 h 659"/>
                <a:gd name="T8" fmla="*/ 15131 w 397"/>
                <a:gd name="T9" fmla="*/ 1062464 h 659"/>
                <a:gd name="T10" fmla="*/ 18914 w 397"/>
                <a:gd name="T11" fmla="*/ 1069999 h 659"/>
                <a:gd name="T12" fmla="*/ 181575 w 397"/>
                <a:gd name="T13" fmla="*/ 1574858 h 659"/>
                <a:gd name="T14" fmla="*/ 348019 w 397"/>
                <a:gd name="T15" fmla="*/ 1092605 h 659"/>
                <a:gd name="T16" fmla="*/ 650644 w 397"/>
                <a:gd name="T17" fmla="*/ 1661513 h 659"/>
                <a:gd name="T18" fmla="*/ 548508 w 397"/>
                <a:gd name="T19" fmla="*/ 2124928 h 659"/>
                <a:gd name="T20" fmla="*/ 760345 w 397"/>
                <a:gd name="T21" fmla="*/ 2482850 h 659"/>
                <a:gd name="T22" fmla="*/ 650644 w 397"/>
                <a:gd name="T23" fmla="*/ 2275632 h 659"/>
                <a:gd name="T24" fmla="*/ 688472 w 397"/>
                <a:gd name="T25" fmla="*/ 1989294 h 659"/>
                <a:gd name="T26" fmla="*/ 866264 w 397"/>
                <a:gd name="T27" fmla="*/ 1740632 h 659"/>
                <a:gd name="T28" fmla="*/ 1028925 w 397"/>
                <a:gd name="T29" fmla="*/ 1454295 h 659"/>
                <a:gd name="T30" fmla="*/ 1059187 w 397"/>
                <a:gd name="T31" fmla="*/ 1363872 h 659"/>
                <a:gd name="T32" fmla="*/ 1161323 w 397"/>
                <a:gd name="T33" fmla="*/ 1823520 h 659"/>
                <a:gd name="T34" fmla="*/ 1229414 w 397"/>
                <a:gd name="T35" fmla="*/ 1529647 h 659"/>
                <a:gd name="T36" fmla="*/ 1399640 w 397"/>
                <a:gd name="T37" fmla="*/ 745985 h 659"/>
                <a:gd name="T38" fmla="*/ 714951 w 397"/>
                <a:gd name="T39" fmla="*/ 0 h 659"/>
                <a:gd name="T40" fmla="*/ 11348 w 397"/>
                <a:gd name="T41" fmla="*/ 956971 h 659"/>
                <a:gd name="T42" fmla="*/ 7566 w 397"/>
                <a:gd name="T43" fmla="*/ 1009717 h 659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  <a:gd name="T57" fmla="*/ 0 60000 65536"/>
                <a:gd name="T58" fmla="*/ 0 60000 65536"/>
                <a:gd name="T59" fmla="*/ 0 60000 65536"/>
                <a:gd name="T60" fmla="*/ 0 60000 65536"/>
                <a:gd name="T61" fmla="*/ 0 60000 65536"/>
                <a:gd name="T62" fmla="*/ 0 60000 65536"/>
                <a:gd name="T63" fmla="*/ 0 60000 65536"/>
                <a:gd name="T64" fmla="*/ 0 60000 65536"/>
                <a:gd name="T65" fmla="*/ 0 60000 65536"/>
              </a:gdLst>
              <a:cxnLst>
                <a:cxn ang="T44">
                  <a:pos x="T0" y="T1"/>
                </a:cxn>
                <a:cxn ang="T45">
                  <a:pos x="T2" y="T3"/>
                </a:cxn>
                <a:cxn ang="T46">
                  <a:pos x="T4" y="T5"/>
                </a:cxn>
                <a:cxn ang="T47">
                  <a:pos x="T6" y="T7"/>
                </a:cxn>
                <a:cxn ang="T48">
                  <a:pos x="T8" y="T9"/>
                </a:cxn>
                <a:cxn ang="T49">
                  <a:pos x="T10" y="T11"/>
                </a:cxn>
                <a:cxn ang="T50">
                  <a:pos x="T12" y="T13"/>
                </a:cxn>
                <a:cxn ang="T51">
                  <a:pos x="T14" y="T15"/>
                </a:cxn>
                <a:cxn ang="T52">
                  <a:pos x="T16" y="T17"/>
                </a:cxn>
                <a:cxn ang="T53">
                  <a:pos x="T18" y="T19"/>
                </a:cxn>
                <a:cxn ang="T54">
                  <a:pos x="T20" y="T21"/>
                </a:cxn>
                <a:cxn ang="T55">
                  <a:pos x="T22" y="T23"/>
                </a:cxn>
                <a:cxn ang="T56">
                  <a:pos x="T24" y="T25"/>
                </a:cxn>
                <a:cxn ang="T57">
                  <a:pos x="T26" y="T27"/>
                </a:cxn>
                <a:cxn ang="T58">
                  <a:pos x="T28" y="T29"/>
                </a:cxn>
                <a:cxn ang="T59">
                  <a:pos x="T30" y="T31"/>
                </a:cxn>
                <a:cxn ang="T60">
                  <a:pos x="T32" y="T33"/>
                </a:cxn>
                <a:cxn ang="T61">
                  <a:pos x="T34" y="T35"/>
                </a:cxn>
                <a:cxn ang="T62">
                  <a:pos x="T36" y="T37"/>
                </a:cxn>
                <a:cxn ang="T63">
                  <a:pos x="T38" y="T39"/>
                </a:cxn>
                <a:cxn ang="T64">
                  <a:pos x="T40" y="T41"/>
                </a:cxn>
                <a:cxn ang="T65">
                  <a:pos x="T42" y="T43"/>
                </a:cxn>
              </a:cxnLst>
              <a:rect l="0" t="0" r="r" b="b"/>
              <a:pathLst>
                <a:path w="397" h="659">
                  <a:moveTo>
                    <a:pt x="2" y="268"/>
                  </a:moveTo>
                  <a:cubicBezTo>
                    <a:pt x="2" y="267"/>
                    <a:pt x="0" y="264"/>
                    <a:pt x="0" y="268"/>
                  </a:cubicBezTo>
                  <a:cubicBezTo>
                    <a:pt x="0" y="268"/>
                    <a:pt x="0" y="268"/>
                    <a:pt x="0" y="268"/>
                  </a:cubicBezTo>
                  <a:cubicBezTo>
                    <a:pt x="0" y="269"/>
                    <a:pt x="2" y="270"/>
                    <a:pt x="3" y="271"/>
                  </a:cubicBezTo>
                  <a:cubicBezTo>
                    <a:pt x="3" y="275"/>
                    <a:pt x="4" y="278"/>
                    <a:pt x="4" y="282"/>
                  </a:cubicBezTo>
                  <a:cubicBezTo>
                    <a:pt x="5" y="283"/>
                    <a:pt x="5" y="283"/>
                    <a:pt x="5" y="284"/>
                  </a:cubicBezTo>
                  <a:cubicBezTo>
                    <a:pt x="10" y="335"/>
                    <a:pt x="25" y="381"/>
                    <a:pt x="48" y="418"/>
                  </a:cubicBezTo>
                  <a:cubicBezTo>
                    <a:pt x="23" y="377"/>
                    <a:pt x="37" y="299"/>
                    <a:pt x="92" y="290"/>
                  </a:cubicBezTo>
                  <a:cubicBezTo>
                    <a:pt x="158" y="280"/>
                    <a:pt x="169" y="399"/>
                    <a:pt x="172" y="441"/>
                  </a:cubicBezTo>
                  <a:cubicBezTo>
                    <a:pt x="174" y="484"/>
                    <a:pt x="145" y="521"/>
                    <a:pt x="145" y="564"/>
                  </a:cubicBezTo>
                  <a:cubicBezTo>
                    <a:pt x="145" y="613"/>
                    <a:pt x="170" y="653"/>
                    <a:pt x="201" y="659"/>
                  </a:cubicBezTo>
                  <a:cubicBezTo>
                    <a:pt x="187" y="656"/>
                    <a:pt x="174" y="616"/>
                    <a:pt x="172" y="604"/>
                  </a:cubicBezTo>
                  <a:cubicBezTo>
                    <a:pt x="168" y="580"/>
                    <a:pt x="175" y="551"/>
                    <a:pt x="182" y="528"/>
                  </a:cubicBezTo>
                  <a:cubicBezTo>
                    <a:pt x="190" y="501"/>
                    <a:pt x="211" y="483"/>
                    <a:pt x="229" y="462"/>
                  </a:cubicBezTo>
                  <a:cubicBezTo>
                    <a:pt x="247" y="440"/>
                    <a:pt x="262" y="414"/>
                    <a:pt x="272" y="386"/>
                  </a:cubicBezTo>
                  <a:cubicBezTo>
                    <a:pt x="275" y="378"/>
                    <a:pt x="278" y="370"/>
                    <a:pt x="280" y="362"/>
                  </a:cubicBezTo>
                  <a:cubicBezTo>
                    <a:pt x="284" y="420"/>
                    <a:pt x="307" y="484"/>
                    <a:pt x="307" y="484"/>
                  </a:cubicBezTo>
                  <a:cubicBezTo>
                    <a:pt x="299" y="437"/>
                    <a:pt x="325" y="406"/>
                    <a:pt x="325" y="406"/>
                  </a:cubicBezTo>
                  <a:cubicBezTo>
                    <a:pt x="397" y="291"/>
                    <a:pt x="370" y="198"/>
                    <a:pt x="370" y="198"/>
                  </a:cubicBezTo>
                  <a:cubicBezTo>
                    <a:pt x="351" y="85"/>
                    <a:pt x="277" y="0"/>
                    <a:pt x="189" y="0"/>
                  </a:cubicBezTo>
                  <a:cubicBezTo>
                    <a:pt x="87" y="0"/>
                    <a:pt x="3" y="114"/>
                    <a:pt x="3" y="254"/>
                  </a:cubicBezTo>
                  <a:cubicBezTo>
                    <a:pt x="3" y="258"/>
                    <a:pt x="2" y="263"/>
                    <a:pt x="2" y="268"/>
                  </a:cubicBezTo>
                  <a:close/>
                </a:path>
              </a:pathLst>
            </a:custGeom>
            <a:solidFill>
              <a:srgbClr val="F15A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7" name="Freeform 134"/>
            <p:cNvSpPr/>
            <p:nvPr/>
          </p:nvSpPr>
          <p:spPr bwMode="auto">
            <a:xfrm rot="2700000" flipH="1">
              <a:off x="6176406" y="2803550"/>
              <a:ext cx="154413" cy="197568"/>
            </a:xfrm>
            <a:custGeom>
              <a:gdLst>
                <a:gd name="T0" fmla="*/ 581760 w 324"/>
                <a:gd name="T1" fmla="*/ 0 h 415"/>
                <a:gd name="T2" fmla="*/ 1148410 w 324"/>
                <a:gd name="T3" fmla="*/ 648083 h 415"/>
                <a:gd name="T4" fmla="*/ 1152187 w 324"/>
                <a:gd name="T5" fmla="*/ 655619 h 415"/>
                <a:gd name="T6" fmla="*/ 1152187 w 324"/>
                <a:gd name="T7" fmla="*/ 663154 h 415"/>
                <a:gd name="T8" fmla="*/ 1042635 w 324"/>
                <a:gd name="T9" fmla="*/ 1273558 h 415"/>
                <a:gd name="T10" fmla="*/ 963304 w 324"/>
                <a:gd name="T11" fmla="*/ 983428 h 415"/>
                <a:gd name="T12" fmla="*/ 868863 w 324"/>
                <a:gd name="T13" fmla="*/ 1137913 h 415"/>
                <a:gd name="T14" fmla="*/ 642203 w 324"/>
                <a:gd name="T15" fmla="*/ 1552384 h 415"/>
                <a:gd name="T16" fmla="*/ 630870 w 324"/>
                <a:gd name="T17" fmla="*/ 1563688 h 415"/>
                <a:gd name="T18" fmla="*/ 630870 w 324"/>
                <a:gd name="T19" fmla="*/ 1541080 h 415"/>
                <a:gd name="T20" fmla="*/ 245548 w 324"/>
                <a:gd name="T21" fmla="*/ 859086 h 415"/>
                <a:gd name="T22" fmla="*/ 196439 w 324"/>
                <a:gd name="T23" fmla="*/ 862854 h 415"/>
                <a:gd name="T24" fmla="*/ 7555 w 324"/>
                <a:gd name="T25" fmla="*/ 964588 h 415"/>
                <a:gd name="T26" fmla="*/ 3778 w 324"/>
                <a:gd name="T27" fmla="*/ 945749 h 415"/>
                <a:gd name="T28" fmla="*/ 3778 w 324"/>
                <a:gd name="T29" fmla="*/ 938213 h 415"/>
                <a:gd name="T30" fmla="*/ 0 w 324"/>
                <a:gd name="T31" fmla="*/ 900534 h 415"/>
                <a:gd name="T32" fmla="*/ 0 w 324"/>
                <a:gd name="T33" fmla="*/ 889230 h 415"/>
                <a:gd name="T34" fmla="*/ 0 w 324"/>
                <a:gd name="T35" fmla="*/ 840247 h 415"/>
                <a:gd name="T36" fmla="*/ 581760 w 324"/>
                <a:gd name="T37" fmla="*/ 0 h 415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T54" fmla="*/ 0 60000 65536"/>
                <a:gd name="T55" fmla="*/ 0 60000 65536"/>
                <a:gd name="T56" fmla="*/ 0 60000 65536"/>
              </a:gdLst>
              <a:cxnLst>
                <a:cxn ang="T38">
                  <a:pos x="T0" y="T1"/>
                </a:cxn>
                <a:cxn ang="T39">
                  <a:pos x="T2" y="T3"/>
                </a:cxn>
                <a:cxn ang="T40">
                  <a:pos x="T4" y="T5"/>
                </a:cxn>
                <a:cxn ang="T41">
                  <a:pos x="T6" y="T7"/>
                </a:cxn>
                <a:cxn ang="T42">
                  <a:pos x="T8" y="T9"/>
                </a:cxn>
                <a:cxn ang="T43">
                  <a:pos x="T10" y="T11"/>
                </a:cxn>
                <a:cxn ang="T44">
                  <a:pos x="T12" y="T13"/>
                </a:cxn>
                <a:cxn ang="T45">
                  <a:pos x="T14" y="T15"/>
                </a:cxn>
                <a:cxn ang="T46">
                  <a:pos x="T16" y="T17"/>
                </a:cxn>
                <a:cxn ang="T47">
                  <a:pos x="T18" y="T19"/>
                </a:cxn>
                <a:cxn ang="T48">
                  <a:pos x="T20" y="T21"/>
                </a:cxn>
                <a:cxn ang="T49">
                  <a:pos x="T22" y="T23"/>
                </a:cxn>
                <a:cxn ang="T50">
                  <a:pos x="T24" y="T25"/>
                </a:cxn>
                <a:cxn ang="T51">
                  <a:pos x="T26" y="T27"/>
                </a:cxn>
                <a:cxn ang="T52">
                  <a:pos x="T28" y="T29"/>
                </a:cxn>
                <a:cxn ang="T53">
                  <a:pos x="T30" y="T31"/>
                </a:cxn>
                <a:cxn ang="T54">
                  <a:pos x="T32" y="T33"/>
                </a:cxn>
                <a:cxn ang="T55">
                  <a:pos x="T34" y="T35"/>
                </a:cxn>
                <a:cxn ang="T56">
                  <a:pos x="T36" y="T37"/>
                </a:cxn>
              </a:cxnLst>
              <a:rect l="0" t="0" r="r" b="b"/>
              <a:pathLst>
                <a:path w="324" h="415">
                  <a:moveTo>
                    <a:pt x="154" y="0"/>
                  </a:moveTo>
                  <a:cubicBezTo>
                    <a:pt x="225" y="0"/>
                    <a:pt x="288" y="73"/>
                    <a:pt x="304" y="172"/>
                  </a:cubicBezTo>
                  <a:cubicBezTo>
                    <a:pt x="305" y="174"/>
                    <a:pt x="305" y="174"/>
                    <a:pt x="305" y="174"/>
                  </a:cubicBezTo>
                  <a:cubicBezTo>
                    <a:pt x="305" y="176"/>
                    <a:pt x="305" y="176"/>
                    <a:pt x="305" y="176"/>
                  </a:cubicBezTo>
                  <a:cubicBezTo>
                    <a:pt x="306" y="179"/>
                    <a:pt x="324" y="248"/>
                    <a:pt x="276" y="338"/>
                  </a:cubicBezTo>
                  <a:cubicBezTo>
                    <a:pt x="276" y="335"/>
                    <a:pt x="256" y="263"/>
                    <a:pt x="255" y="261"/>
                  </a:cubicBezTo>
                  <a:cubicBezTo>
                    <a:pt x="256" y="270"/>
                    <a:pt x="235" y="292"/>
                    <a:pt x="230" y="302"/>
                  </a:cubicBezTo>
                  <a:cubicBezTo>
                    <a:pt x="209" y="338"/>
                    <a:pt x="198" y="379"/>
                    <a:pt x="170" y="412"/>
                  </a:cubicBezTo>
                  <a:cubicBezTo>
                    <a:pt x="169" y="413"/>
                    <a:pt x="168" y="414"/>
                    <a:pt x="167" y="415"/>
                  </a:cubicBezTo>
                  <a:cubicBezTo>
                    <a:pt x="167" y="413"/>
                    <a:pt x="167" y="411"/>
                    <a:pt x="167" y="409"/>
                  </a:cubicBezTo>
                  <a:cubicBezTo>
                    <a:pt x="159" y="260"/>
                    <a:pt x="107" y="228"/>
                    <a:pt x="65" y="228"/>
                  </a:cubicBezTo>
                  <a:cubicBezTo>
                    <a:pt x="61" y="228"/>
                    <a:pt x="57" y="229"/>
                    <a:pt x="52" y="229"/>
                  </a:cubicBezTo>
                  <a:cubicBezTo>
                    <a:pt x="33" y="232"/>
                    <a:pt x="15" y="242"/>
                    <a:pt x="2" y="256"/>
                  </a:cubicBezTo>
                  <a:cubicBezTo>
                    <a:pt x="2" y="254"/>
                    <a:pt x="1" y="253"/>
                    <a:pt x="1" y="251"/>
                  </a:cubicBezTo>
                  <a:cubicBezTo>
                    <a:pt x="1" y="249"/>
                    <a:pt x="1" y="249"/>
                    <a:pt x="1" y="249"/>
                  </a:cubicBezTo>
                  <a:cubicBezTo>
                    <a:pt x="1" y="246"/>
                    <a:pt x="1" y="242"/>
                    <a:pt x="0" y="239"/>
                  </a:cubicBezTo>
                  <a:cubicBezTo>
                    <a:pt x="0" y="239"/>
                    <a:pt x="0" y="236"/>
                    <a:pt x="0" y="236"/>
                  </a:cubicBezTo>
                  <a:cubicBezTo>
                    <a:pt x="0" y="231"/>
                    <a:pt x="0" y="227"/>
                    <a:pt x="0" y="223"/>
                  </a:cubicBezTo>
                  <a:cubicBezTo>
                    <a:pt x="0" y="100"/>
                    <a:pt x="69" y="0"/>
                    <a:pt x="154" y="0"/>
                  </a:cubicBezTo>
                  <a:close/>
                </a:path>
              </a:pathLst>
            </a:custGeom>
            <a:solidFill>
              <a:srgbClr val="F7931E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8" name="Freeform 135"/>
            <p:cNvSpPr/>
            <p:nvPr/>
          </p:nvSpPr>
          <p:spPr bwMode="auto">
            <a:xfrm rot="2700000" flipH="1">
              <a:off x="6216128" y="2815389"/>
              <a:ext cx="101140" cy="142811"/>
            </a:xfrm>
            <a:custGeom>
              <a:gdLst>
                <a:gd name="T0" fmla="*/ 162607 w 212"/>
                <a:gd name="T1" fmla="*/ 535009 h 300"/>
                <a:gd name="T2" fmla="*/ 128573 w 212"/>
                <a:gd name="T3" fmla="*/ 535009 h 300"/>
                <a:gd name="T4" fmla="*/ 3782 w 212"/>
                <a:gd name="T5" fmla="*/ 599059 h 300"/>
                <a:gd name="T6" fmla="*/ 3782 w 212"/>
                <a:gd name="T7" fmla="*/ 587756 h 300"/>
                <a:gd name="T8" fmla="*/ 3782 w 212"/>
                <a:gd name="T9" fmla="*/ 583988 h 300"/>
                <a:gd name="T10" fmla="*/ 0 w 212"/>
                <a:gd name="T11" fmla="*/ 557615 h 300"/>
                <a:gd name="T12" fmla="*/ 0 w 212"/>
                <a:gd name="T13" fmla="*/ 550079 h 300"/>
                <a:gd name="T14" fmla="*/ 0 w 212"/>
                <a:gd name="T15" fmla="*/ 523706 h 300"/>
                <a:gd name="T16" fmla="*/ 381936 w 212"/>
                <a:gd name="T17" fmla="*/ 0 h 300"/>
                <a:gd name="T18" fmla="*/ 752528 w 212"/>
                <a:gd name="T19" fmla="*/ 403140 h 300"/>
                <a:gd name="T20" fmla="*/ 756309 w 212"/>
                <a:gd name="T21" fmla="*/ 406908 h 300"/>
                <a:gd name="T22" fmla="*/ 756309 w 212"/>
                <a:gd name="T23" fmla="*/ 410676 h 300"/>
                <a:gd name="T24" fmla="*/ 684460 w 212"/>
                <a:gd name="T25" fmla="*/ 791210 h 300"/>
                <a:gd name="T26" fmla="*/ 631518 w 212"/>
                <a:gd name="T27" fmla="*/ 610362 h 300"/>
                <a:gd name="T28" fmla="*/ 567232 w 212"/>
                <a:gd name="T29" fmla="*/ 704554 h 300"/>
                <a:gd name="T30" fmla="*/ 457567 w 212"/>
                <a:gd name="T31" fmla="*/ 1130300 h 300"/>
                <a:gd name="T32" fmla="*/ 162607 w 212"/>
                <a:gd name="T33" fmla="*/ 535009 h 300"/>
                <a:gd name="T34" fmla="*/ 0 60000 65536"/>
                <a:gd name="T35" fmla="*/ 0 60000 65536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</a:gdLst>
              <a:cxnLst>
                <a:cxn ang="T34">
                  <a:pos x="T0" y="T1"/>
                </a:cxn>
                <a:cxn ang="T35">
                  <a:pos x="T2" y="T3"/>
                </a:cxn>
                <a:cxn ang="T36">
                  <a:pos x="T4" y="T5"/>
                </a:cxn>
                <a:cxn ang="T37">
                  <a:pos x="T6" y="T7"/>
                </a:cxn>
                <a:cxn ang="T38">
                  <a:pos x="T8" y="T9"/>
                </a:cxn>
                <a:cxn ang="T39">
                  <a:pos x="T10" y="T11"/>
                </a:cxn>
                <a:cxn ang="T40">
                  <a:pos x="T12" y="T13"/>
                </a:cxn>
                <a:cxn ang="T41">
                  <a:pos x="T14" y="T15"/>
                </a:cxn>
                <a:cxn ang="T42">
                  <a:pos x="T16" y="T17"/>
                </a:cxn>
                <a:cxn ang="T43">
                  <a:pos x="T18" y="T19"/>
                </a:cxn>
                <a:cxn ang="T44">
                  <a:pos x="T20" y="T21"/>
                </a:cxn>
                <a:cxn ang="T45">
                  <a:pos x="T22" y="T23"/>
                </a:cxn>
                <a:cxn ang="T46">
                  <a:pos x="T24" y="T25"/>
                </a:cxn>
                <a:cxn ang="T47">
                  <a:pos x="T26" y="T27"/>
                </a:cxn>
                <a:cxn ang="T48">
                  <a:pos x="T28" y="T29"/>
                </a:cxn>
                <a:cxn ang="T49">
                  <a:pos x="T30" y="T31"/>
                </a:cxn>
                <a:cxn ang="T50">
                  <a:pos x="T32" y="T33"/>
                </a:cxn>
              </a:cxnLst>
              <a:rect l="0" t="0" r="r" b="b"/>
              <a:pathLst>
                <a:path w="211" h="300">
                  <a:moveTo>
                    <a:pt x="43" y="142"/>
                  </a:moveTo>
                  <a:cubicBezTo>
                    <a:pt x="40" y="142"/>
                    <a:pt x="37" y="142"/>
                    <a:pt x="34" y="142"/>
                  </a:cubicBezTo>
                  <a:cubicBezTo>
                    <a:pt x="21" y="144"/>
                    <a:pt x="10" y="150"/>
                    <a:pt x="1" y="159"/>
                  </a:cubicBezTo>
                  <a:cubicBezTo>
                    <a:pt x="1" y="158"/>
                    <a:pt x="1" y="157"/>
                    <a:pt x="1" y="156"/>
                  </a:cubicBezTo>
                  <a:cubicBezTo>
                    <a:pt x="1" y="155"/>
                    <a:pt x="1" y="155"/>
                    <a:pt x="1" y="155"/>
                  </a:cubicBezTo>
                  <a:cubicBezTo>
                    <a:pt x="0" y="152"/>
                    <a:pt x="0" y="150"/>
                    <a:pt x="0" y="148"/>
                  </a:cubicBezTo>
                  <a:cubicBezTo>
                    <a:pt x="0" y="146"/>
                    <a:pt x="0" y="146"/>
                    <a:pt x="0" y="146"/>
                  </a:cubicBezTo>
                  <a:cubicBezTo>
                    <a:pt x="0" y="143"/>
                    <a:pt x="0" y="141"/>
                    <a:pt x="0" y="139"/>
                  </a:cubicBezTo>
                  <a:cubicBezTo>
                    <a:pt x="0" y="62"/>
                    <a:pt x="45" y="0"/>
                    <a:pt x="101" y="0"/>
                  </a:cubicBezTo>
                  <a:cubicBezTo>
                    <a:pt x="147" y="0"/>
                    <a:pt x="189" y="45"/>
                    <a:pt x="199" y="107"/>
                  </a:cubicBezTo>
                  <a:cubicBezTo>
                    <a:pt x="200" y="108"/>
                    <a:pt x="200" y="108"/>
                    <a:pt x="200" y="108"/>
                  </a:cubicBezTo>
                  <a:cubicBezTo>
                    <a:pt x="200" y="109"/>
                    <a:pt x="200" y="109"/>
                    <a:pt x="200" y="109"/>
                  </a:cubicBezTo>
                  <a:cubicBezTo>
                    <a:pt x="201" y="111"/>
                    <a:pt x="212" y="154"/>
                    <a:pt x="181" y="210"/>
                  </a:cubicBezTo>
                  <a:cubicBezTo>
                    <a:pt x="181" y="208"/>
                    <a:pt x="167" y="164"/>
                    <a:pt x="167" y="162"/>
                  </a:cubicBezTo>
                  <a:cubicBezTo>
                    <a:pt x="168" y="168"/>
                    <a:pt x="154" y="181"/>
                    <a:pt x="150" y="187"/>
                  </a:cubicBezTo>
                  <a:cubicBezTo>
                    <a:pt x="137" y="210"/>
                    <a:pt x="126" y="275"/>
                    <a:pt x="121" y="300"/>
                  </a:cubicBezTo>
                  <a:cubicBezTo>
                    <a:pt x="121" y="300"/>
                    <a:pt x="94" y="134"/>
                    <a:pt x="43" y="142"/>
                  </a:cubicBezTo>
                  <a:close/>
                </a:path>
              </a:pathLst>
            </a:custGeom>
            <a:solidFill>
              <a:srgbClr val="FBB03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9" name="Freeform 107"/>
            <p:cNvSpPr/>
            <p:nvPr/>
          </p:nvSpPr>
          <p:spPr bwMode="auto">
            <a:xfrm rot="2700000" flipH="1">
              <a:off x="6219230" y="2554544"/>
              <a:ext cx="183510" cy="293579"/>
            </a:xfrm>
            <a:custGeom>
              <a:gdLst>
                <a:gd name="T0" fmla="*/ 587375 w 312"/>
                <a:gd name="T1" fmla="*/ 0 h 495"/>
                <a:gd name="T2" fmla="*/ 1174750 w 312"/>
                <a:gd name="T3" fmla="*/ 597631 h 495"/>
                <a:gd name="T4" fmla="*/ 1174750 w 312"/>
                <a:gd name="T5" fmla="*/ 612666 h 495"/>
                <a:gd name="T6" fmla="*/ 1174750 w 312"/>
                <a:gd name="T7" fmla="*/ 612666 h 495"/>
                <a:gd name="T8" fmla="*/ 798228 w 312"/>
                <a:gd name="T9" fmla="*/ 1804170 h 495"/>
                <a:gd name="T10" fmla="*/ 779401 w 312"/>
                <a:gd name="T11" fmla="*/ 1826722 h 495"/>
                <a:gd name="T12" fmla="*/ 779401 w 312"/>
                <a:gd name="T13" fmla="*/ 1826722 h 495"/>
                <a:gd name="T14" fmla="*/ 779401 w 312"/>
                <a:gd name="T15" fmla="*/ 1826722 h 495"/>
                <a:gd name="T16" fmla="*/ 692801 w 312"/>
                <a:gd name="T17" fmla="*/ 1860550 h 495"/>
                <a:gd name="T18" fmla="*/ 579845 w 312"/>
                <a:gd name="T19" fmla="*/ 1762824 h 495"/>
                <a:gd name="T20" fmla="*/ 587375 w 312"/>
                <a:gd name="T21" fmla="*/ 1740272 h 495"/>
                <a:gd name="T22" fmla="*/ 587375 w 312"/>
                <a:gd name="T23" fmla="*/ 1740272 h 495"/>
                <a:gd name="T24" fmla="*/ 621262 w 312"/>
                <a:gd name="T25" fmla="*/ 1559855 h 495"/>
                <a:gd name="T26" fmla="*/ 459357 w 312"/>
                <a:gd name="T27" fmla="*/ 1168952 h 495"/>
                <a:gd name="T28" fmla="*/ 459357 w 312"/>
                <a:gd name="T29" fmla="*/ 1165193 h 495"/>
                <a:gd name="T30" fmla="*/ 158139 w 312"/>
                <a:gd name="T31" fmla="*/ 992293 h 495"/>
                <a:gd name="T32" fmla="*/ 0 w 312"/>
                <a:gd name="T33" fmla="*/ 590114 h 495"/>
                <a:gd name="T34" fmla="*/ 587375 w 312"/>
                <a:gd name="T35" fmla="*/ 0 h 49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connsiteX0" fmla="*/ 5000 w 10000"/>
                <a:gd name="connsiteY0" fmla="*/ 0 h 10086"/>
                <a:gd name="connsiteX1" fmla="*/ 10000 w 10000"/>
                <a:gd name="connsiteY1" fmla="*/ 3212 h 10086"/>
                <a:gd name="connsiteX2" fmla="*/ 10000 w 10000"/>
                <a:gd name="connsiteY2" fmla="*/ 3293 h 10086"/>
                <a:gd name="connsiteX3" fmla="*/ 10000 w 10000"/>
                <a:gd name="connsiteY3" fmla="*/ 3293 h 10086"/>
                <a:gd name="connsiteX4" fmla="*/ 6795 w 10000"/>
                <a:gd name="connsiteY4" fmla="*/ 9697 h 10086"/>
                <a:gd name="connsiteX5" fmla="*/ 6635 w 10000"/>
                <a:gd name="connsiteY5" fmla="*/ 9818 h 10086"/>
                <a:gd name="connsiteX6" fmla="*/ 6635 w 10000"/>
                <a:gd name="connsiteY6" fmla="*/ 9818 h 10086"/>
                <a:gd name="connsiteX7" fmla="*/ 6635 w 10000"/>
                <a:gd name="connsiteY7" fmla="*/ 9818 h 10086"/>
                <a:gd name="connsiteX8" fmla="*/ 5897 w 10000"/>
                <a:gd name="connsiteY8" fmla="*/ 10000 h 10086"/>
                <a:gd name="connsiteX9" fmla="*/ 5288 w 10000"/>
                <a:gd name="connsiteY9" fmla="*/ 8384 h 10086"/>
                <a:gd name="connsiteX10" fmla="*/ 3910 w 10000"/>
                <a:gd name="connsiteY10" fmla="*/ 6283 h 10086"/>
                <a:gd name="connsiteX11" fmla="*/ 3910 w 10000"/>
                <a:gd name="connsiteY11" fmla="*/ 6263 h 10086"/>
                <a:gd name="connsiteX12" fmla="*/ 1346 w 10000"/>
                <a:gd name="connsiteY12" fmla="*/ 5333 h 10086"/>
                <a:gd name="connsiteX13" fmla="*/ 0 w 10000"/>
                <a:gd name="connsiteY13" fmla="*/ 3172 h 10086"/>
                <a:gd name="connsiteX14" fmla="*/ 5000 w 10000"/>
                <a:gd name="connsiteY14" fmla="*/ 0 h 10086"/>
                <a:gd name="connsiteX15" fmla="*/ 5000 w 10000"/>
                <a:gd name="connsiteY15" fmla="*/ 0 h 10000"/>
                <a:gd name="connsiteX16" fmla="*/ 5000 w 10000"/>
                <a:gd name="connsiteY16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00" h="10086">
                  <a:moveTo>
                    <a:pt x="5000" y="0"/>
                  </a:moveTo>
                  <a:cubicBezTo>
                    <a:pt x="7756" y="0"/>
                    <a:pt x="10000" y="1455"/>
                    <a:pt x="10000" y="3212"/>
                  </a:cubicBezTo>
                  <a:lnTo>
                    <a:pt x="10000" y="3293"/>
                  </a:lnTo>
                  <a:lnTo>
                    <a:pt x="10000" y="3293"/>
                  </a:lnTo>
                  <a:cubicBezTo>
                    <a:pt x="10000" y="5717"/>
                    <a:pt x="8814" y="7859"/>
                    <a:pt x="6795" y="9697"/>
                  </a:cubicBezTo>
                  <a:cubicBezTo>
                    <a:pt x="6731" y="9737"/>
                    <a:pt x="6699" y="9778"/>
                    <a:pt x="6635" y="9818"/>
                  </a:cubicBezTo>
                  <a:lnTo>
                    <a:pt x="6635" y="9818"/>
                  </a:lnTo>
                  <a:lnTo>
                    <a:pt x="6635" y="9818"/>
                  </a:lnTo>
                  <a:cubicBezTo>
                    <a:pt x="6442" y="9919"/>
                    <a:pt x="6121" y="10239"/>
                    <a:pt x="5897" y="10000"/>
                  </a:cubicBezTo>
                  <a:cubicBezTo>
                    <a:pt x="5673" y="9761"/>
                    <a:pt x="5619" y="9003"/>
                    <a:pt x="5288" y="8384"/>
                  </a:cubicBezTo>
                  <a:cubicBezTo>
                    <a:pt x="5064" y="7556"/>
                    <a:pt x="4744" y="6848"/>
                    <a:pt x="3910" y="6283"/>
                  </a:cubicBezTo>
                  <a:lnTo>
                    <a:pt x="3910" y="6263"/>
                  </a:lnTo>
                  <a:cubicBezTo>
                    <a:pt x="3237" y="5818"/>
                    <a:pt x="2340" y="5475"/>
                    <a:pt x="1346" y="5333"/>
                  </a:cubicBezTo>
                  <a:cubicBezTo>
                    <a:pt x="513" y="4768"/>
                    <a:pt x="0" y="4000"/>
                    <a:pt x="0" y="3172"/>
                  </a:cubicBezTo>
                  <a:cubicBezTo>
                    <a:pt x="0" y="1414"/>
                    <a:pt x="2244" y="0"/>
                    <a:pt x="5000" y="0"/>
                  </a:cubicBezTo>
                  <a:close/>
                </a:path>
              </a:pathLst>
            </a:custGeom>
            <a:solidFill>
              <a:schemeClr val="accent2">
                <a:alpha val="73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0" name="Freeform 107"/>
            <p:cNvSpPr/>
            <p:nvPr/>
          </p:nvSpPr>
          <p:spPr bwMode="auto">
            <a:xfrm rot="2700000">
              <a:off x="6369742" y="2705056"/>
              <a:ext cx="183510" cy="293579"/>
            </a:xfrm>
            <a:custGeom>
              <a:gdLst>
                <a:gd name="T0" fmla="*/ 587375 w 312"/>
                <a:gd name="T1" fmla="*/ 0 h 495"/>
                <a:gd name="T2" fmla="*/ 1174750 w 312"/>
                <a:gd name="T3" fmla="*/ 597631 h 495"/>
                <a:gd name="T4" fmla="*/ 1174750 w 312"/>
                <a:gd name="T5" fmla="*/ 612666 h 495"/>
                <a:gd name="T6" fmla="*/ 1174750 w 312"/>
                <a:gd name="T7" fmla="*/ 612666 h 495"/>
                <a:gd name="T8" fmla="*/ 798228 w 312"/>
                <a:gd name="T9" fmla="*/ 1804170 h 495"/>
                <a:gd name="T10" fmla="*/ 779401 w 312"/>
                <a:gd name="T11" fmla="*/ 1826722 h 495"/>
                <a:gd name="T12" fmla="*/ 779401 w 312"/>
                <a:gd name="T13" fmla="*/ 1826722 h 495"/>
                <a:gd name="T14" fmla="*/ 779401 w 312"/>
                <a:gd name="T15" fmla="*/ 1826722 h 495"/>
                <a:gd name="T16" fmla="*/ 692801 w 312"/>
                <a:gd name="T17" fmla="*/ 1860550 h 495"/>
                <a:gd name="T18" fmla="*/ 579845 w 312"/>
                <a:gd name="T19" fmla="*/ 1762824 h 495"/>
                <a:gd name="T20" fmla="*/ 587375 w 312"/>
                <a:gd name="T21" fmla="*/ 1740272 h 495"/>
                <a:gd name="T22" fmla="*/ 587375 w 312"/>
                <a:gd name="T23" fmla="*/ 1740272 h 495"/>
                <a:gd name="T24" fmla="*/ 621262 w 312"/>
                <a:gd name="T25" fmla="*/ 1559855 h 495"/>
                <a:gd name="T26" fmla="*/ 459357 w 312"/>
                <a:gd name="T27" fmla="*/ 1168952 h 495"/>
                <a:gd name="T28" fmla="*/ 459357 w 312"/>
                <a:gd name="T29" fmla="*/ 1165193 h 495"/>
                <a:gd name="T30" fmla="*/ 158139 w 312"/>
                <a:gd name="T31" fmla="*/ 992293 h 495"/>
                <a:gd name="T32" fmla="*/ 0 w 312"/>
                <a:gd name="T33" fmla="*/ 590114 h 495"/>
                <a:gd name="T34" fmla="*/ 587375 w 312"/>
                <a:gd name="T35" fmla="*/ 0 h 495"/>
                <a:gd name="T36" fmla="*/ 0 60000 65536"/>
                <a:gd name="T37" fmla="*/ 0 60000 65536"/>
                <a:gd name="T38" fmla="*/ 0 60000 65536"/>
                <a:gd name="T39" fmla="*/ 0 60000 65536"/>
                <a:gd name="T40" fmla="*/ 0 60000 65536"/>
                <a:gd name="T41" fmla="*/ 0 60000 65536"/>
                <a:gd name="T42" fmla="*/ 0 60000 65536"/>
                <a:gd name="T43" fmla="*/ 0 60000 65536"/>
                <a:gd name="T44" fmla="*/ 0 60000 65536"/>
                <a:gd name="T45" fmla="*/ 0 60000 65536"/>
                <a:gd name="T46" fmla="*/ 0 60000 65536"/>
                <a:gd name="T47" fmla="*/ 0 60000 65536"/>
                <a:gd name="T48" fmla="*/ 0 60000 65536"/>
                <a:gd name="T49" fmla="*/ 0 60000 65536"/>
                <a:gd name="T50" fmla="*/ 0 60000 65536"/>
                <a:gd name="T51" fmla="*/ 0 60000 65536"/>
                <a:gd name="T52" fmla="*/ 0 60000 65536"/>
                <a:gd name="T53" fmla="*/ 0 60000 65536"/>
                <a:gd name="connsiteX0" fmla="*/ 5000 w 10000"/>
                <a:gd name="connsiteY0" fmla="*/ 0 h 10086"/>
                <a:gd name="connsiteX1" fmla="*/ 10000 w 10000"/>
                <a:gd name="connsiteY1" fmla="*/ 3212 h 10086"/>
                <a:gd name="connsiteX2" fmla="*/ 10000 w 10000"/>
                <a:gd name="connsiteY2" fmla="*/ 3293 h 10086"/>
                <a:gd name="connsiteX3" fmla="*/ 10000 w 10000"/>
                <a:gd name="connsiteY3" fmla="*/ 3293 h 10086"/>
                <a:gd name="connsiteX4" fmla="*/ 6795 w 10000"/>
                <a:gd name="connsiteY4" fmla="*/ 9697 h 10086"/>
                <a:gd name="connsiteX5" fmla="*/ 6635 w 10000"/>
                <a:gd name="connsiteY5" fmla="*/ 9818 h 10086"/>
                <a:gd name="connsiteX6" fmla="*/ 6635 w 10000"/>
                <a:gd name="connsiteY6" fmla="*/ 9818 h 10086"/>
                <a:gd name="connsiteX7" fmla="*/ 6635 w 10000"/>
                <a:gd name="connsiteY7" fmla="*/ 9818 h 10086"/>
                <a:gd name="connsiteX8" fmla="*/ 5897 w 10000"/>
                <a:gd name="connsiteY8" fmla="*/ 10000 h 10086"/>
                <a:gd name="connsiteX9" fmla="*/ 5288 w 10000"/>
                <a:gd name="connsiteY9" fmla="*/ 8384 h 10086"/>
                <a:gd name="connsiteX10" fmla="*/ 3910 w 10000"/>
                <a:gd name="connsiteY10" fmla="*/ 6283 h 10086"/>
                <a:gd name="connsiteX11" fmla="*/ 3910 w 10000"/>
                <a:gd name="connsiteY11" fmla="*/ 6263 h 10086"/>
                <a:gd name="connsiteX12" fmla="*/ 1346 w 10000"/>
                <a:gd name="connsiteY12" fmla="*/ 5333 h 10086"/>
                <a:gd name="connsiteX13" fmla="*/ 0 w 10000"/>
                <a:gd name="connsiteY13" fmla="*/ 3172 h 10086"/>
                <a:gd name="connsiteX14" fmla="*/ 5000 w 10000"/>
                <a:gd name="connsiteY14" fmla="*/ 0 h 10086"/>
                <a:gd name="connsiteX15" fmla="*/ 5000 w 10000"/>
                <a:gd name="connsiteY15" fmla="*/ 0 h 10000"/>
                <a:gd name="connsiteX16" fmla="*/ 5000 w 10000"/>
                <a:gd name="connsiteY16" fmla="*/ 0 h 10000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</a:cxnLst>
              <a:rect l="l" t="t" r="r" b="b"/>
              <a:pathLst>
                <a:path w="10000" h="10086">
                  <a:moveTo>
                    <a:pt x="5000" y="0"/>
                  </a:moveTo>
                  <a:cubicBezTo>
                    <a:pt x="7756" y="0"/>
                    <a:pt x="10000" y="1455"/>
                    <a:pt x="10000" y="3212"/>
                  </a:cubicBezTo>
                  <a:lnTo>
                    <a:pt x="10000" y="3293"/>
                  </a:lnTo>
                  <a:lnTo>
                    <a:pt x="10000" y="3293"/>
                  </a:lnTo>
                  <a:cubicBezTo>
                    <a:pt x="10000" y="5717"/>
                    <a:pt x="8814" y="7859"/>
                    <a:pt x="6795" y="9697"/>
                  </a:cubicBezTo>
                  <a:cubicBezTo>
                    <a:pt x="6731" y="9737"/>
                    <a:pt x="6699" y="9778"/>
                    <a:pt x="6635" y="9818"/>
                  </a:cubicBezTo>
                  <a:lnTo>
                    <a:pt x="6635" y="9818"/>
                  </a:lnTo>
                  <a:lnTo>
                    <a:pt x="6635" y="9818"/>
                  </a:lnTo>
                  <a:cubicBezTo>
                    <a:pt x="6442" y="9919"/>
                    <a:pt x="6121" y="10239"/>
                    <a:pt x="5897" y="10000"/>
                  </a:cubicBezTo>
                  <a:cubicBezTo>
                    <a:pt x="5673" y="9761"/>
                    <a:pt x="5619" y="9003"/>
                    <a:pt x="5288" y="8384"/>
                  </a:cubicBezTo>
                  <a:cubicBezTo>
                    <a:pt x="5064" y="7556"/>
                    <a:pt x="4744" y="6848"/>
                    <a:pt x="3910" y="6283"/>
                  </a:cubicBezTo>
                  <a:lnTo>
                    <a:pt x="3910" y="6263"/>
                  </a:lnTo>
                  <a:cubicBezTo>
                    <a:pt x="3237" y="5818"/>
                    <a:pt x="2340" y="5475"/>
                    <a:pt x="1346" y="5333"/>
                  </a:cubicBezTo>
                  <a:cubicBezTo>
                    <a:pt x="513" y="4768"/>
                    <a:pt x="0" y="4000"/>
                    <a:pt x="0" y="3172"/>
                  </a:cubicBezTo>
                  <a:cubicBezTo>
                    <a:pt x="0" y="1414"/>
                    <a:pt x="2244" y="0"/>
                    <a:pt x="5000" y="0"/>
                  </a:cubicBezTo>
                  <a:close/>
                </a:path>
              </a:pathLst>
            </a:custGeom>
            <a:solidFill>
              <a:schemeClr val="accent2">
                <a:alpha val="73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1" name="Freeform 108"/>
            <p:cNvSpPr/>
            <p:nvPr/>
          </p:nvSpPr>
          <p:spPr bwMode="auto">
            <a:xfrm rot="2700000">
              <a:off x="6407803" y="2259335"/>
              <a:ext cx="350653" cy="642255"/>
            </a:xfrm>
            <a:custGeom>
              <a:gdLst>
                <a:gd name="T0" fmla="*/ 1122363 w 596"/>
                <a:gd name="T1" fmla="*/ 4105275 h 1092"/>
                <a:gd name="T2" fmla="*/ 598844 w 596"/>
                <a:gd name="T3" fmla="*/ 4105275 h 1092"/>
                <a:gd name="T4" fmla="*/ 79093 w 596"/>
                <a:gd name="T5" fmla="*/ 1928577 h 1092"/>
                <a:gd name="T6" fmla="*/ 1122363 w 596"/>
                <a:gd name="T7" fmla="*/ 0 h 1092"/>
                <a:gd name="T8" fmla="*/ 1126129 w 596"/>
                <a:gd name="T9" fmla="*/ 0 h 1092"/>
                <a:gd name="T10" fmla="*/ 2165632 w 596"/>
                <a:gd name="T11" fmla="*/ 1928577 h 1092"/>
                <a:gd name="T12" fmla="*/ 1645881 w 596"/>
                <a:gd name="T13" fmla="*/ 4105275 h 1092"/>
                <a:gd name="T14" fmla="*/ 1122363 w 596"/>
                <a:gd name="T15" fmla="*/ 4105275 h 1092"/>
                <a:gd name="T16" fmla="*/ 0 60000 65536"/>
                <a:gd name="T17" fmla="*/ 0 60000 6553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</a:gdLst>
              <a:cxnLst>
                <a:cxn ang="T16">
                  <a:pos x="T0" y="T1"/>
                </a:cxn>
                <a:cxn ang="T17">
                  <a:pos x="T2" y="T3"/>
                </a:cxn>
                <a:cxn ang="T18">
                  <a:pos x="T4" y="T5"/>
                </a:cxn>
                <a:cxn ang="T19">
                  <a:pos x="T6" y="T7"/>
                </a:cxn>
                <a:cxn ang="T20">
                  <a:pos x="T8" y="T9"/>
                </a:cxn>
                <a:cxn ang="T21">
                  <a:pos x="T10" y="T11"/>
                </a:cxn>
                <a:cxn ang="T22">
                  <a:pos x="T12" y="T13"/>
                </a:cxn>
                <a:cxn ang="T23">
                  <a:pos x="T14" y="T15"/>
                </a:cxn>
              </a:cxnLst>
              <a:rect l="0" t="0" r="r" b="b"/>
              <a:pathLst>
                <a:path w="596" h="1092">
                  <a:moveTo>
                    <a:pt x="298" y="1092"/>
                  </a:moveTo>
                  <a:cubicBezTo>
                    <a:pt x="159" y="1092"/>
                    <a:pt x="159" y="1092"/>
                    <a:pt x="159" y="1092"/>
                  </a:cubicBezTo>
                  <a:cubicBezTo>
                    <a:pt x="31" y="824"/>
                    <a:pt x="21" y="513"/>
                    <a:pt x="21" y="513"/>
                  </a:cubicBezTo>
                  <a:cubicBezTo>
                    <a:pt x="0" y="212"/>
                    <a:pt x="298" y="0"/>
                    <a:pt x="298" y="0"/>
                  </a:cubicBezTo>
                  <a:cubicBezTo>
                    <a:pt x="299" y="0"/>
                    <a:pt x="299" y="0"/>
                    <a:pt x="299" y="0"/>
                  </a:cubicBezTo>
                  <a:cubicBezTo>
                    <a:pt x="299" y="0"/>
                    <a:pt x="596" y="212"/>
                    <a:pt x="575" y="513"/>
                  </a:cubicBezTo>
                  <a:cubicBezTo>
                    <a:pt x="575" y="513"/>
                    <a:pt x="566" y="824"/>
                    <a:pt x="437" y="1092"/>
                  </a:cubicBezTo>
                  <a:lnTo>
                    <a:pt x="298" y="1092"/>
                  </a:ln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2" name="Oval 113"/>
            <p:cNvSpPr>
              <a:spLocks noChangeArrowheads="1"/>
            </p:cNvSpPr>
            <p:nvPr/>
          </p:nvSpPr>
          <p:spPr bwMode="auto">
            <a:xfrm rot="2700000">
              <a:off x="6568043" y="2481147"/>
              <a:ext cx="117123" cy="114085"/>
            </a:xfrm>
            <a:prstGeom prst="ellipse">
              <a:avLst/>
            </a:prstGeom>
            <a:solidFill>
              <a:schemeClr val="bg1">
                <a:alpha val="77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3" name="Oval 116"/>
            <p:cNvSpPr>
              <a:spLocks noChangeArrowheads="1"/>
            </p:cNvSpPr>
            <p:nvPr/>
          </p:nvSpPr>
          <p:spPr bwMode="auto">
            <a:xfrm rot="2700000">
              <a:off x="6500229" y="2593093"/>
              <a:ext cx="70303" cy="72640"/>
            </a:xfrm>
            <a:prstGeom prst="ellipse">
              <a:avLst/>
            </a:prstGeom>
            <a:solidFill>
              <a:schemeClr val="bg1">
                <a:alpha val="77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4" name="Oval 119"/>
            <p:cNvSpPr>
              <a:spLocks noChangeArrowheads="1"/>
            </p:cNvSpPr>
            <p:nvPr/>
          </p:nvSpPr>
          <p:spPr bwMode="auto">
            <a:xfrm rot="2700000">
              <a:off x="6447912" y="2674106"/>
              <a:ext cx="43239" cy="42313"/>
            </a:xfrm>
            <a:prstGeom prst="ellipse">
              <a:avLst/>
            </a:prstGeom>
            <a:solidFill>
              <a:schemeClr val="bg1">
                <a:alpha val="77000"/>
              </a:schemeClr>
            </a:solidFill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eaLnBrk="1" hangingPunct="1"/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15" name="Rectangle 27"/>
            <p:cNvSpPr/>
            <p:nvPr/>
          </p:nvSpPr>
          <p:spPr>
            <a:xfrm rot="2700000">
              <a:off x="6301683" y="2797997"/>
              <a:ext cx="71523" cy="43830"/>
            </a:xfrm>
            <a:prstGeom prst="rect">
              <a:avLst/>
            </a:prstGeom>
            <a:solidFill>
              <a:srgbClr val="EB6949">
                <a:alpha val="73000"/>
              </a:srgbClr>
            </a:solidFill>
            <a:ln>
              <a:noFill/>
            </a:ln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en-US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</p:grpSp>
      <p:grpSp>
        <p:nvGrpSpPr>
          <p:cNvPr id="19" name="Group 30"/>
          <p:cNvGrpSpPr/>
          <p:nvPr/>
        </p:nvGrpSpPr>
        <p:grpSpPr>
          <a:xfrm>
            <a:off x="6387246" y="4876260"/>
            <a:ext cx="423143" cy="371105"/>
            <a:chOff x="3175" y="-1587"/>
            <a:chExt cx="490538" cy="430212"/>
          </a:xfrm>
          <a:solidFill>
            <a:srgbClr val="404040"/>
          </a:solidFill>
          <a:effectLst/>
        </p:grpSpPr>
        <p:sp>
          <p:nvSpPr>
            <p:cNvPr id="20" name="Freeform 175"/>
            <p:cNvSpPr>
              <a:spLocks noEditPoints="1"/>
            </p:cNvSpPr>
            <p:nvPr/>
          </p:nvSpPr>
          <p:spPr bwMode="auto">
            <a:xfrm>
              <a:off x="3175" y="-1587"/>
              <a:ext cx="490538" cy="430212"/>
            </a:xfrm>
            <a:custGeom>
              <a:gdLst>
                <a:gd name="T0" fmla="*/ 128 w 128"/>
                <a:gd name="T1" fmla="*/ 66 h 112"/>
                <a:gd name="T2" fmla="*/ 112 w 128"/>
                <a:gd name="T3" fmla="*/ 6 h 112"/>
                <a:gd name="T4" fmla="*/ 104 w 128"/>
                <a:gd name="T5" fmla="*/ 0 h 112"/>
                <a:gd name="T6" fmla="*/ 64 w 128"/>
                <a:gd name="T7" fmla="*/ 0 h 112"/>
                <a:gd name="T8" fmla="*/ 24 w 128"/>
                <a:gd name="T9" fmla="*/ 0 h 112"/>
                <a:gd name="T10" fmla="*/ 16 w 128"/>
                <a:gd name="T11" fmla="*/ 6 h 112"/>
                <a:gd name="T12" fmla="*/ 0 w 128"/>
                <a:gd name="T13" fmla="*/ 66 h 112"/>
                <a:gd name="T14" fmla="*/ 0 w 128"/>
                <a:gd name="T15" fmla="*/ 68 h 112"/>
                <a:gd name="T16" fmla="*/ 0 w 128"/>
                <a:gd name="T17" fmla="*/ 96 h 112"/>
                <a:gd name="T18" fmla="*/ 16 w 128"/>
                <a:gd name="T19" fmla="*/ 112 h 112"/>
                <a:gd name="T20" fmla="*/ 112 w 128"/>
                <a:gd name="T21" fmla="*/ 112 h 112"/>
                <a:gd name="T22" fmla="*/ 128 w 128"/>
                <a:gd name="T23" fmla="*/ 96 h 112"/>
                <a:gd name="T24" fmla="*/ 128 w 128"/>
                <a:gd name="T25" fmla="*/ 68 h 112"/>
                <a:gd name="T26" fmla="*/ 128 w 128"/>
                <a:gd name="T27" fmla="*/ 66 h 112"/>
                <a:gd name="T28" fmla="*/ 120 w 128"/>
                <a:gd name="T29" fmla="*/ 96 h 112"/>
                <a:gd name="T30" fmla="*/ 112 w 128"/>
                <a:gd name="T31" fmla="*/ 104 h 112"/>
                <a:gd name="T32" fmla="*/ 16 w 128"/>
                <a:gd name="T33" fmla="*/ 104 h 112"/>
                <a:gd name="T34" fmla="*/ 8 w 128"/>
                <a:gd name="T35" fmla="*/ 96 h 112"/>
                <a:gd name="T36" fmla="*/ 8 w 128"/>
                <a:gd name="T37" fmla="*/ 68 h 112"/>
                <a:gd name="T38" fmla="*/ 24 w 128"/>
                <a:gd name="T39" fmla="*/ 8 h 112"/>
                <a:gd name="T40" fmla="*/ 104 w 128"/>
                <a:gd name="T41" fmla="*/ 8 h 112"/>
                <a:gd name="T42" fmla="*/ 120 w 128"/>
                <a:gd name="T43" fmla="*/ 68 h 112"/>
                <a:gd name="T44" fmla="*/ 120 w 128"/>
                <a:gd name="T45" fmla="*/ 96 h 11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</a:cxnLst>
              <a:rect l="0" t="0" r="r" b="b"/>
              <a:pathLst>
                <a:path w="128" h="112">
                  <a:moveTo>
                    <a:pt x="128" y="66"/>
                  </a:moveTo>
                  <a:cubicBezTo>
                    <a:pt x="112" y="6"/>
                    <a:pt x="112" y="6"/>
                    <a:pt x="112" y="6"/>
                  </a:cubicBezTo>
                  <a:cubicBezTo>
                    <a:pt x="111" y="2"/>
                    <a:pt x="108" y="0"/>
                    <a:pt x="104" y="0"/>
                  </a:cubicBezTo>
                  <a:cubicBezTo>
                    <a:pt x="64" y="0"/>
                    <a:pt x="64" y="0"/>
                    <a:pt x="64" y="0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0" y="0"/>
                    <a:pt x="17" y="2"/>
                    <a:pt x="16" y="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7"/>
                    <a:pt x="0" y="67"/>
                    <a:pt x="0" y="68"/>
                  </a:cubicBezTo>
                  <a:cubicBezTo>
                    <a:pt x="0" y="96"/>
                    <a:pt x="0" y="96"/>
                    <a:pt x="0" y="96"/>
                  </a:cubicBezTo>
                  <a:cubicBezTo>
                    <a:pt x="0" y="105"/>
                    <a:pt x="7" y="112"/>
                    <a:pt x="16" y="112"/>
                  </a:cubicBezTo>
                  <a:cubicBezTo>
                    <a:pt x="112" y="112"/>
                    <a:pt x="112" y="112"/>
                    <a:pt x="112" y="112"/>
                  </a:cubicBezTo>
                  <a:cubicBezTo>
                    <a:pt x="121" y="112"/>
                    <a:pt x="128" y="105"/>
                    <a:pt x="128" y="96"/>
                  </a:cubicBezTo>
                  <a:cubicBezTo>
                    <a:pt x="128" y="68"/>
                    <a:pt x="128" y="68"/>
                    <a:pt x="128" y="68"/>
                  </a:cubicBezTo>
                  <a:cubicBezTo>
                    <a:pt x="128" y="67"/>
                    <a:pt x="128" y="67"/>
                    <a:pt x="128" y="66"/>
                  </a:cubicBezTo>
                  <a:close/>
                  <a:moveTo>
                    <a:pt x="120" y="96"/>
                  </a:moveTo>
                  <a:cubicBezTo>
                    <a:pt x="120" y="100"/>
                    <a:pt x="116" y="104"/>
                    <a:pt x="112" y="104"/>
                  </a:cubicBezTo>
                  <a:cubicBezTo>
                    <a:pt x="16" y="104"/>
                    <a:pt x="16" y="104"/>
                    <a:pt x="16" y="104"/>
                  </a:cubicBezTo>
                  <a:cubicBezTo>
                    <a:pt x="12" y="104"/>
                    <a:pt x="8" y="100"/>
                    <a:pt x="8" y="96"/>
                  </a:cubicBezTo>
                  <a:cubicBezTo>
                    <a:pt x="8" y="68"/>
                    <a:pt x="8" y="68"/>
                    <a:pt x="8" y="68"/>
                  </a:cubicBezTo>
                  <a:cubicBezTo>
                    <a:pt x="24" y="8"/>
                    <a:pt x="24" y="8"/>
                    <a:pt x="24" y="8"/>
                  </a:cubicBezTo>
                  <a:cubicBezTo>
                    <a:pt x="104" y="8"/>
                    <a:pt x="104" y="8"/>
                    <a:pt x="104" y="8"/>
                  </a:cubicBezTo>
                  <a:cubicBezTo>
                    <a:pt x="120" y="68"/>
                    <a:pt x="120" y="68"/>
                    <a:pt x="120" y="68"/>
                  </a:cubicBezTo>
                  <a:lnTo>
                    <a:pt x="120" y="9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id-ID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  <p:sp>
          <p:nvSpPr>
            <p:cNvPr id="21" name="Freeform 176"/>
            <p:cNvSpPr>
              <a:spLocks noEditPoints="1"/>
            </p:cNvSpPr>
            <p:nvPr/>
          </p:nvSpPr>
          <p:spPr bwMode="auto">
            <a:xfrm>
              <a:off x="60325" y="58738"/>
              <a:ext cx="374650" cy="277812"/>
            </a:xfrm>
            <a:custGeom>
              <a:gdLst>
                <a:gd name="T0" fmla="*/ 80 w 98"/>
                <a:gd name="T1" fmla="*/ 0 h 72"/>
                <a:gd name="T2" fmla="*/ 18 w 98"/>
                <a:gd name="T3" fmla="*/ 0 h 72"/>
                <a:gd name="T4" fmla="*/ 14 w 98"/>
                <a:gd name="T5" fmla="*/ 3 h 72"/>
                <a:gd name="T6" fmla="*/ 0 w 98"/>
                <a:gd name="T7" fmla="*/ 51 h 72"/>
                <a:gd name="T8" fmla="*/ 1 w 98"/>
                <a:gd name="T9" fmla="*/ 54 h 72"/>
                <a:gd name="T10" fmla="*/ 4 w 98"/>
                <a:gd name="T11" fmla="*/ 56 h 72"/>
                <a:gd name="T12" fmla="*/ 16 w 98"/>
                <a:gd name="T13" fmla="*/ 56 h 72"/>
                <a:gd name="T14" fmla="*/ 20 w 98"/>
                <a:gd name="T15" fmla="*/ 56 h 72"/>
                <a:gd name="T16" fmla="*/ 23 w 98"/>
                <a:gd name="T17" fmla="*/ 56 h 72"/>
                <a:gd name="T18" fmla="*/ 28 w 98"/>
                <a:gd name="T19" fmla="*/ 68 h 72"/>
                <a:gd name="T20" fmla="*/ 35 w 98"/>
                <a:gd name="T21" fmla="*/ 72 h 72"/>
                <a:gd name="T22" fmla="*/ 63 w 98"/>
                <a:gd name="T23" fmla="*/ 72 h 72"/>
                <a:gd name="T24" fmla="*/ 70 w 98"/>
                <a:gd name="T25" fmla="*/ 68 h 72"/>
                <a:gd name="T26" fmla="*/ 75 w 98"/>
                <a:gd name="T27" fmla="*/ 56 h 72"/>
                <a:gd name="T28" fmla="*/ 78 w 98"/>
                <a:gd name="T29" fmla="*/ 56 h 72"/>
                <a:gd name="T30" fmla="*/ 82 w 98"/>
                <a:gd name="T31" fmla="*/ 56 h 72"/>
                <a:gd name="T32" fmla="*/ 94 w 98"/>
                <a:gd name="T33" fmla="*/ 56 h 72"/>
                <a:gd name="T34" fmla="*/ 97 w 98"/>
                <a:gd name="T35" fmla="*/ 54 h 72"/>
                <a:gd name="T36" fmla="*/ 98 w 98"/>
                <a:gd name="T37" fmla="*/ 51 h 72"/>
                <a:gd name="T38" fmla="*/ 84 w 98"/>
                <a:gd name="T39" fmla="*/ 3 h 72"/>
                <a:gd name="T40" fmla="*/ 80 w 98"/>
                <a:gd name="T41" fmla="*/ 0 h 72"/>
                <a:gd name="T42" fmla="*/ 82 w 98"/>
                <a:gd name="T43" fmla="*/ 48 h 72"/>
                <a:gd name="T44" fmla="*/ 75 w 98"/>
                <a:gd name="T45" fmla="*/ 48 h 72"/>
                <a:gd name="T46" fmla="*/ 68 w 98"/>
                <a:gd name="T47" fmla="*/ 52 h 72"/>
                <a:gd name="T48" fmla="*/ 63 w 98"/>
                <a:gd name="T49" fmla="*/ 64 h 72"/>
                <a:gd name="T50" fmla="*/ 35 w 98"/>
                <a:gd name="T51" fmla="*/ 64 h 72"/>
                <a:gd name="T52" fmla="*/ 30 w 98"/>
                <a:gd name="T53" fmla="*/ 52 h 72"/>
                <a:gd name="T54" fmla="*/ 23 w 98"/>
                <a:gd name="T55" fmla="*/ 48 h 72"/>
                <a:gd name="T56" fmla="*/ 16 w 98"/>
                <a:gd name="T57" fmla="*/ 48 h 72"/>
                <a:gd name="T58" fmla="*/ 6 w 98"/>
                <a:gd name="T59" fmla="*/ 48 h 72"/>
                <a:gd name="T60" fmla="*/ 18 w 98"/>
                <a:gd name="T61" fmla="*/ 4 h 72"/>
                <a:gd name="T62" fmla="*/ 80 w 98"/>
                <a:gd name="T63" fmla="*/ 4 h 72"/>
                <a:gd name="T64" fmla="*/ 92 w 98"/>
                <a:gd name="T65" fmla="*/ 48 h 72"/>
                <a:gd name="T66" fmla="*/ 82 w 98"/>
                <a:gd name="T67" fmla="*/ 48 h 7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98" h="72">
                  <a:moveTo>
                    <a:pt x="80" y="0"/>
                  </a:moveTo>
                  <a:cubicBezTo>
                    <a:pt x="18" y="0"/>
                    <a:pt x="18" y="0"/>
                    <a:pt x="18" y="0"/>
                  </a:cubicBezTo>
                  <a:cubicBezTo>
                    <a:pt x="16" y="0"/>
                    <a:pt x="15" y="1"/>
                    <a:pt x="14" y="3"/>
                  </a:cubicBezTo>
                  <a:cubicBezTo>
                    <a:pt x="0" y="51"/>
                    <a:pt x="0" y="51"/>
                    <a:pt x="0" y="51"/>
                  </a:cubicBezTo>
                  <a:cubicBezTo>
                    <a:pt x="0" y="52"/>
                    <a:pt x="0" y="53"/>
                    <a:pt x="1" y="54"/>
                  </a:cubicBezTo>
                  <a:cubicBezTo>
                    <a:pt x="2" y="55"/>
                    <a:pt x="3" y="56"/>
                    <a:pt x="4" y="56"/>
                  </a:cubicBezTo>
                  <a:cubicBezTo>
                    <a:pt x="16" y="56"/>
                    <a:pt x="16" y="56"/>
                    <a:pt x="16" y="56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3" y="56"/>
                    <a:pt x="23" y="56"/>
                    <a:pt x="23" y="56"/>
                  </a:cubicBezTo>
                  <a:cubicBezTo>
                    <a:pt x="28" y="68"/>
                    <a:pt x="28" y="68"/>
                    <a:pt x="28" y="68"/>
                  </a:cubicBezTo>
                  <a:cubicBezTo>
                    <a:pt x="30" y="70"/>
                    <a:pt x="32" y="72"/>
                    <a:pt x="35" y="72"/>
                  </a:cubicBezTo>
                  <a:cubicBezTo>
                    <a:pt x="63" y="72"/>
                    <a:pt x="63" y="72"/>
                    <a:pt x="63" y="72"/>
                  </a:cubicBezTo>
                  <a:cubicBezTo>
                    <a:pt x="66" y="72"/>
                    <a:pt x="68" y="70"/>
                    <a:pt x="70" y="68"/>
                  </a:cubicBezTo>
                  <a:cubicBezTo>
                    <a:pt x="75" y="56"/>
                    <a:pt x="75" y="56"/>
                    <a:pt x="75" y="56"/>
                  </a:cubicBezTo>
                  <a:cubicBezTo>
                    <a:pt x="78" y="56"/>
                    <a:pt x="78" y="56"/>
                    <a:pt x="78" y="56"/>
                  </a:cubicBezTo>
                  <a:cubicBezTo>
                    <a:pt x="82" y="56"/>
                    <a:pt x="82" y="56"/>
                    <a:pt x="82" y="56"/>
                  </a:cubicBezTo>
                  <a:cubicBezTo>
                    <a:pt x="94" y="56"/>
                    <a:pt x="94" y="56"/>
                    <a:pt x="94" y="56"/>
                  </a:cubicBezTo>
                  <a:cubicBezTo>
                    <a:pt x="95" y="56"/>
                    <a:pt x="96" y="55"/>
                    <a:pt x="97" y="54"/>
                  </a:cubicBezTo>
                  <a:cubicBezTo>
                    <a:pt x="98" y="53"/>
                    <a:pt x="98" y="52"/>
                    <a:pt x="98" y="51"/>
                  </a:cubicBezTo>
                  <a:cubicBezTo>
                    <a:pt x="84" y="3"/>
                    <a:pt x="84" y="3"/>
                    <a:pt x="84" y="3"/>
                  </a:cubicBezTo>
                  <a:cubicBezTo>
                    <a:pt x="83" y="1"/>
                    <a:pt x="82" y="0"/>
                    <a:pt x="80" y="0"/>
                  </a:cubicBezTo>
                  <a:close/>
                  <a:moveTo>
                    <a:pt x="82" y="48"/>
                  </a:moveTo>
                  <a:cubicBezTo>
                    <a:pt x="75" y="48"/>
                    <a:pt x="75" y="48"/>
                    <a:pt x="75" y="48"/>
                  </a:cubicBezTo>
                  <a:cubicBezTo>
                    <a:pt x="72" y="48"/>
                    <a:pt x="70" y="50"/>
                    <a:pt x="68" y="52"/>
                  </a:cubicBezTo>
                  <a:cubicBezTo>
                    <a:pt x="63" y="64"/>
                    <a:pt x="63" y="64"/>
                    <a:pt x="63" y="64"/>
                  </a:cubicBezTo>
                  <a:cubicBezTo>
                    <a:pt x="35" y="64"/>
                    <a:pt x="35" y="64"/>
                    <a:pt x="35" y="64"/>
                  </a:cubicBezTo>
                  <a:cubicBezTo>
                    <a:pt x="30" y="52"/>
                    <a:pt x="30" y="52"/>
                    <a:pt x="30" y="52"/>
                  </a:cubicBezTo>
                  <a:cubicBezTo>
                    <a:pt x="28" y="50"/>
                    <a:pt x="26" y="48"/>
                    <a:pt x="23" y="48"/>
                  </a:cubicBezTo>
                  <a:cubicBezTo>
                    <a:pt x="16" y="48"/>
                    <a:pt x="16" y="48"/>
                    <a:pt x="16" y="48"/>
                  </a:cubicBezTo>
                  <a:cubicBezTo>
                    <a:pt x="6" y="48"/>
                    <a:pt x="6" y="48"/>
                    <a:pt x="6" y="48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80" y="4"/>
                    <a:pt x="80" y="4"/>
                    <a:pt x="80" y="4"/>
                  </a:cubicBezTo>
                  <a:cubicBezTo>
                    <a:pt x="92" y="48"/>
                    <a:pt x="92" y="48"/>
                    <a:pt x="92" y="48"/>
                  </a:cubicBezTo>
                  <a:lnTo>
                    <a:pt x="82" y="4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id-ID" sz="2400">
                <a:latin typeface="方正黑体简体" panose="02010601030101010101" pitchFamily="2" charset="-122"/>
                <a:ea typeface="方正黑体简体" panose="02010601030101010101" pitchFamily="2" charset="-122"/>
              </a:endParaRPr>
            </a:p>
          </p:txBody>
        </p:sp>
      </p:grpSp>
      <p:sp>
        <p:nvSpPr>
          <p:cNvPr id="22" name="Freeform 50"/>
          <p:cNvSpPr>
            <a:spLocks noEditPoints="1"/>
          </p:cNvSpPr>
          <p:nvPr/>
        </p:nvSpPr>
        <p:spPr bwMode="auto">
          <a:xfrm>
            <a:off x="1259317" y="3623719"/>
            <a:ext cx="349097" cy="439700"/>
          </a:xfrm>
          <a:custGeom>
            <a:cxnLst>
              <a:cxn ang="0">
                <a:pos x="187" y="135"/>
              </a:cxn>
              <a:cxn ang="0">
                <a:pos x="44" y="135"/>
              </a:cxn>
              <a:cxn ang="0">
                <a:pos x="44" y="156"/>
              </a:cxn>
              <a:cxn ang="0">
                <a:pos x="187" y="156"/>
              </a:cxn>
              <a:cxn ang="0">
                <a:pos x="187" y="135"/>
              </a:cxn>
              <a:cxn ang="0">
                <a:pos x="187" y="95"/>
              </a:cxn>
              <a:cxn ang="0">
                <a:pos x="44" y="95"/>
              </a:cxn>
              <a:cxn ang="0">
                <a:pos x="44" y="115"/>
              </a:cxn>
              <a:cxn ang="0">
                <a:pos x="187" y="115"/>
              </a:cxn>
              <a:cxn ang="0">
                <a:pos x="187" y="95"/>
              </a:cxn>
              <a:cxn ang="0">
                <a:pos x="187" y="54"/>
              </a:cxn>
              <a:cxn ang="0">
                <a:pos x="44" y="54"/>
              </a:cxn>
              <a:cxn ang="0">
                <a:pos x="44" y="75"/>
              </a:cxn>
              <a:cxn ang="0">
                <a:pos x="187" y="75"/>
              </a:cxn>
              <a:cxn ang="0">
                <a:pos x="187" y="54"/>
              </a:cxn>
              <a:cxn ang="0">
                <a:pos x="44" y="196"/>
              </a:cxn>
              <a:cxn ang="0">
                <a:pos x="116" y="196"/>
              </a:cxn>
              <a:cxn ang="0">
                <a:pos x="116" y="176"/>
              </a:cxn>
              <a:cxn ang="0">
                <a:pos x="44" y="176"/>
              </a:cxn>
              <a:cxn ang="0">
                <a:pos x="44" y="196"/>
              </a:cxn>
              <a:cxn ang="0">
                <a:pos x="233" y="29"/>
              </a:cxn>
              <a:cxn ang="0">
                <a:pos x="233" y="0"/>
              </a:cxn>
              <a:cxn ang="0">
                <a:pos x="0" y="0"/>
              </a:cxn>
              <a:cxn ang="0">
                <a:pos x="0" y="301"/>
              </a:cxn>
              <a:cxn ang="0">
                <a:pos x="29" y="301"/>
              </a:cxn>
              <a:cxn ang="0">
                <a:pos x="29" y="330"/>
              </a:cxn>
              <a:cxn ang="0">
                <a:pos x="262" y="330"/>
              </a:cxn>
              <a:cxn ang="0">
                <a:pos x="262" y="29"/>
              </a:cxn>
              <a:cxn ang="0">
                <a:pos x="233" y="29"/>
              </a:cxn>
              <a:cxn ang="0">
                <a:pos x="15" y="286"/>
              </a:cxn>
              <a:cxn ang="0">
                <a:pos x="15" y="16"/>
              </a:cxn>
              <a:cxn ang="0">
                <a:pos x="216" y="16"/>
              </a:cxn>
              <a:cxn ang="0">
                <a:pos x="216" y="216"/>
              </a:cxn>
              <a:cxn ang="0">
                <a:pos x="148" y="216"/>
              </a:cxn>
              <a:cxn ang="0">
                <a:pos x="148" y="286"/>
              </a:cxn>
              <a:cxn ang="0">
                <a:pos x="15" y="286"/>
              </a:cxn>
              <a:cxn ang="0">
                <a:pos x="245" y="315"/>
              </a:cxn>
              <a:cxn ang="0">
                <a:pos x="44" y="315"/>
              </a:cxn>
              <a:cxn ang="0">
                <a:pos x="44" y="301"/>
              </a:cxn>
              <a:cxn ang="0">
                <a:pos x="155" y="301"/>
              </a:cxn>
              <a:cxn ang="0">
                <a:pos x="233" y="225"/>
              </a:cxn>
              <a:cxn ang="0">
                <a:pos x="233" y="45"/>
              </a:cxn>
              <a:cxn ang="0">
                <a:pos x="245" y="45"/>
              </a:cxn>
              <a:cxn ang="0">
                <a:pos x="245" y="315"/>
              </a:cxn>
            </a:cxnLst>
            <a:rect l="0" t="0" r="r" b="b"/>
            <a:pathLst>
              <a:path w="262" h="330">
                <a:moveTo>
                  <a:pt x="187" y="135"/>
                </a:moveTo>
                <a:lnTo>
                  <a:pt x="44" y="135"/>
                </a:lnTo>
                <a:lnTo>
                  <a:pt x="44" y="156"/>
                </a:lnTo>
                <a:lnTo>
                  <a:pt x="187" y="156"/>
                </a:lnTo>
                <a:lnTo>
                  <a:pt x="187" y="135"/>
                </a:lnTo>
                <a:close/>
                <a:moveTo>
                  <a:pt x="187" y="95"/>
                </a:moveTo>
                <a:lnTo>
                  <a:pt x="44" y="95"/>
                </a:lnTo>
                <a:lnTo>
                  <a:pt x="44" y="115"/>
                </a:lnTo>
                <a:lnTo>
                  <a:pt x="187" y="115"/>
                </a:lnTo>
                <a:lnTo>
                  <a:pt x="187" y="95"/>
                </a:lnTo>
                <a:close/>
                <a:moveTo>
                  <a:pt x="187" y="54"/>
                </a:moveTo>
                <a:lnTo>
                  <a:pt x="44" y="54"/>
                </a:lnTo>
                <a:lnTo>
                  <a:pt x="44" y="75"/>
                </a:lnTo>
                <a:lnTo>
                  <a:pt x="187" y="75"/>
                </a:lnTo>
                <a:lnTo>
                  <a:pt x="187" y="54"/>
                </a:lnTo>
                <a:close/>
                <a:moveTo>
                  <a:pt x="44" y="196"/>
                </a:moveTo>
                <a:lnTo>
                  <a:pt x="116" y="196"/>
                </a:lnTo>
                <a:lnTo>
                  <a:pt x="116" y="176"/>
                </a:lnTo>
                <a:lnTo>
                  <a:pt x="44" y="176"/>
                </a:lnTo>
                <a:lnTo>
                  <a:pt x="44" y="196"/>
                </a:lnTo>
                <a:close/>
                <a:moveTo>
                  <a:pt x="233" y="29"/>
                </a:moveTo>
                <a:lnTo>
                  <a:pt x="233" y="0"/>
                </a:lnTo>
                <a:lnTo>
                  <a:pt x="0" y="0"/>
                </a:lnTo>
                <a:lnTo>
                  <a:pt x="0" y="301"/>
                </a:lnTo>
                <a:lnTo>
                  <a:pt x="29" y="301"/>
                </a:lnTo>
                <a:lnTo>
                  <a:pt x="29" y="330"/>
                </a:lnTo>
                <a:lnTo>
                  <a:pt x="262" y="330"/>
                </a:lnTo>
                <a:lnTo>
                  <a:pt x="262" y="29"/>
                </a:lnTo>
                <a:lnTo>
                  <a:pt x="233" y="29"/>
                </a:lnTo>
                <a:close/>
                <a:moveTo>
                  <a:pt x="15" y="286"/>
                </a:moveTo>
                <a:lnTo>
                  <a:pt x="15" y="16"/>
                </a:lnTo>
                <a:lnTo>
                  <a:pt x="216" y="16"/>
                </a:lnTo>
                <a:lnTo>
                  <a:pt x="216" y="216"/>
                </a:lnTo>
                <a:lnTo>
                  <a:pt x="148" y="216"/>
                </a:lnTo>
                <a:lnTo>
                  <a:pt x="148" y="286"/>
                </a:lnTo>
                <a:lnTo>
                  <a:pt x="15" y="286"/>
                </a:lnTo>
                <a:close/>
                <a:moveTo>
                  <a:pt x="245" y="315"/>
                </a:moveTo>
                <a:lnTo>
                  <a:pt x="44" y="315"/>
                </a:lnTo>
                <a:lnTo>
                  <a:pt x="44" y="301"/>
                </a:lnTo>
                <a:lnTo>
                  <a:pt x="155" y="301"/>
                </a:lnTo>
                <a:lnTo>
                  <a:pt x="233" y="225"/>
                </a:lnTo>
                <a:lnTo>
                  <a:pt x="233" y="45"/>
                </a:lnTo>
                <a:lnTo>
                  <a:pt x="245" y="45"/>
                </a:lnTo>
                <a:lnTo>
                  <a:pt x="245" y="315"/>
                </a:lnTo>
                <a:close/>
              </a:path>
            </a:pathLst>
          </a:custGeom>
          <a:solidFill>
            <a:srgbClr val="404040"/>
          </a:solidFill>
          <a:ln w="9525">
            <a:noFill/>
            <a:round/>
          </a:ln>
          <a:effectLst/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ko-KR" altLang="en-US" sz="2400">
              <a:latin typeface="方正黑体简体" panose="02010601030101010101" pitchFamily="2" charset="-122"/>
              <a:ea typeface="+mj-ea"/>
            </a:endParaRPr>
          </a:p>
        </p:txBody>
      </p:sp>
      <p:sp>
        <p:nvSpPr>
          <p:cNvPr id="23" name="Freeform 48"/>
          <p:cNvSpPr>
            <a:spLocks noEditPoints="1"/>
          </p:cNvSpPr>
          <p:nvPr/>
        </p:nvSpPr>
        <p:spPr bwMode="auto">
          <a:xfrm>
            <a:off x="3846478" y="4017764"/>
            <a:ext cx="322833" cy="472373"/>
          </a:xfrm>
          <a:custGeom>
            <a:cxnLst>
              <a:cxn ang="0">
                <a:pos x="76" y="31"/>
              </a:cxn>
              <a:cxn ang="0">
                <a:pos x="80" y="27"/>
              </a:cxn>
              <a:cxn ang="0">
                <a:pos x="76" y="23"/>
              </a:cxn>
              <a:cxn ang="0">
                <a:pos x="23" y="76"/>
              </a:cxn>
              <a:cxn ang="0">
                <a:pos x="27" y="80"/>
              </a:cxn>
              <a:cxn ang="0">
                <a:pos x="31" y="76"/>
              </a:cxn>
              <a:cxn ang="0">
                <a:pos x="76" y="31"/>
              </a:cxn>
              <a:cxn ang="0">
                <a:pos x="44" y="192"/>
              </a:cxn>
              <a:cxn ang="0">
                <a:pos x="45" y="203"/>
              </a:cxn>
              <a:cxn ang="0">
                <a:pos x="56" y="209"/>
              </a:cxn>
              <a:cxn ang="0">
                <a:pos x="57" y="216"/>
              </a:cxn>
              <a:cxn ang="0">
                <a:pos x="76" y="221"/>
              </a:cxn>
              <a:cxn ang="0">
                <a:pos x="95" y="216"/>
              </a:cxn>
              <a:cxn ang="0">
                <a:pos x="96" y="209"/>
              </a:cxn>
              <a:cxn ang="0">
                <a:pos x="106" y="203"/>
              </a:cxn>
              <a:cxn ang="0">
                <a:pos x="108" y="192"/>
              </a:cxn>
              <a:cxn ang="0">
                <a:pos x="76" y="197"/>
              </a:cxn>
              <a:cxn ang="0">
                <a:pos x="44" y="192"/>
              </a:cxn>
              <a:cxn ang="0">
                <a:pos x="41" y="170"/>
              </a:cxn>
              <a:cxn ang="0">
                <a:pos x="42" y="182"/>
              </a:cxn>
              <a:cxn ang="0">
                <a:pos x="76" y="188"/>
              </a:cxn>
              <a:cxn ang="0">
                <a:pos x="109" y="182"/>
              </a:cxn>
              <a:cxn ang="0">
                <a:pos x="111" y="170"/>
              </a:cxn>
              <a:cxn ang="0">
                <a:pos x="76" y="177"/>
              </a:cxn>
              <a:cxn ang="0">
                <a:pos x="41" y="170"/>
              </a:cxn>
              <a:cxn ang="0">
                <a:pos x="76" y="0"/>
              </a:cxn>
              <a:cxn ang="0">
                <a:pos x="0" y="76"/>
              </a:cxn>
              <a:cxn ang="0">
                <a:pos x="36" y="141"/>
              </a:cxn>
              <a:cxn ang="0">
                <a:pos x="39" y="160"/>
              </a:cxn>
              <a:cxn ang="0">
                <a:pos x="76" y="168"/>
              </a:cxn>
              <a:cxn ang="0">
                <a:pos x="113" y="160"/>
              </a:cxn>
              <a:cxn ang="0">
                <a:pos x="115" y="141"/>
              </a:cxn>
              <a:cxn ang="0">
                <a:pos x="152" y="76"/>
              </a:cxn>
              <a:cxn ang="0">
                <a:pos x="76" y="0"/>
              </a:cxn>
              <a:cxn ang="0">
                <a:pos x="104" y="132"/>
              </a:cxn>
              <a:cxn ang="0">
                <a:pos x="102" y="150"/>
              </a:cxn>
              <a:cxn ang="0">
                <a:pos x="76" y="154"/>
              </a:cxn>
              <a:cxn ang="0">
                <a:pos x="50" y="150"/>
              </a:cxn>
              <a:cxn ang="0">
                <a:pos x="48" y="132"/>
              </a:cxn>
              <a:cxn ang="0">
                <a:pos x="13" y="76"/>
              </a:cxn>
              <a:cxn ang="0">
                <a:pos x="76" y="14"/>
              </a:cxn>
              <a:cxn ang="0">
                <a:pos x="139" y="76"/>
              </a:cxn>
              <a:cxn ang="0">
                <a:pos x="104" y="132"/>
              </a:cxn>
              <a:cxn ang="0">
                <a:pos x="93" y="104"/>
              </a:cxn>
              <a:cxn ang="0">
                <a:pos x="76" y="74"/>
              </a:cxn>
              <a:cxn ang="0">
                <a:pos x="59" y="104"/>
              </a:cxn>
              <a:cxn ang="0">
                <a:pos x="52" y="89"/>
              </a:cxn>
              <a:cxn ang="0">
                <a:pos x="41" y="94"/>
              </a:cxn>
              <a:cxn ang="0">
                <a:pos x="58" y="131"/>
              </a:cxn>
              <a:cxn ang="0">
                <a:pos x="76" y="98"/>
              </a:cxn>
              <a:cxn ang="0">
                <a:pos x="94" y="131"/>
              </a:cxn>
              <a:cxn ang="0">
                <a:pos x="111" y="94"/>
              </a:cxn>
              <a:cxn ang="0">
                <a:pos x="100" y="89"/>
              </a:cxn>
              <a:cxn ang="0">
                <a:pos x="93" y="104"/>
              </a:cxn>
            </a:cxnLst>
            <a:rect l="0" t="0" r="r" b="b"/>
            <a:pathLst>
              <a:path w="152" h="221">
                <a:moveTo>
                  <a:pt x="76" y="31"/>
                </a:moveTo>
                <a:cubicBezTo>
                  <a:pt x="78" y="31"/>
                  <a:pt x="80" y="30"/>
                  <a:pt x="80" y="27"/>
                </a:cubicBezTo>
                <a:cubicBezTo>
                  <a:pt x="80" y="25"/>
                  <a:pt x="78" y="23"/>
                  <a:pt x="76" y="23"/>
                </a:cubicBezTo>
                <a:cubicBezTo>
                  <a:pt x="47" y="23"/>
                  <a:pt x="23" y="47"/>
                  <a:pt x="23" y="76"/>
                </a:cubicBezTo>
                <a:cubicBezTo>
                  <a:pt x="23" y="78"/>
                  <a:pt x="25" y="80"/>
                  <a:pt x="27" y="80"/>
                </a:cubicBezTo>
                <a:cubicBezTo>
                  <a:pt x="29" y="80"/>
                  <a:pt x="31" y="78"/>
                  <a:pt x="31" y="76"/>
                </a:cubicBezTo>
                <a:cubicBezTo>
                  <a:pt x="31" y="52"/>
                  <a:pt x="51" y="31"/>
                  <a:pt x="76" y="31"/>
                </a:cubicBezTo>
                <a:close/>
                <a:moveTo>
                  <a:pt x="44" y="192"/>
                </a:moveTo>
                <a:cubicBezTo>
                  <a:pt x="45" y="203"/>
                  <a:pt x="45" y="203"/>
                  <a:pt x="45" y="203"/>
                </a:cubicBezTo>
                <a:cubicBezTo>
                  <a:pt x="45" y="203"/>
                  <a:pt x="48" y="207"/>
                  <a:pt x="56" y="209"/>
                </a:cubicBezTo>
                <a:cubicBezTo>
                  <a:pt x="57" y="216"/>
                  <a:pt x="57" y="216"/>
                  <a:pt x="57" y="216"/>
                </a:cubicBezTo>
                <a:cubicBezTo>
                  <a:pt x="57" y="216"/>
                  <a:pt x="61" y="221"/>
                  <a:pt x="76" y="221"/>
                </a:cubicBezTo>
                <a:cubicBezTo>
                  <a:pt x="91" y="221"/>
                  <a:pt x="95" y="216"/>
                  <a:pt x="95" y="216"/>
                </a:cubicBezTo>
                <a:cubicBezTo>
                  <a:pt x="96" y="209"/>
                  <a:pt x="96" y="209"/>
                  <a:pt x="96" y="209"/>
                </a:cubicBezTo>
                <a:cubicBezTo>
                  <a:pt x="104" y="207"/>
                  <a:pt x="106" y="203"/>
                  <a:pt x="106" y="203"/>
                </a:cubicBezTo>
                <a:cubicBezTo>
                  <a:pt x="108" y="192"/>
                  <a:pt x="108" y="192"/>
                  <a:pt x="108" y="192"/>
                </a:cubicBezTo>
                <a:cubicBezTo>
                  <a:pt x="98" y="195"/>
                  <a:pt x="87" y="197"/>
                  <a:pt x="76" y="197"/>
                </a:cubicBezTo>
                <a:cubicBezTo>
                  <a:pt x="64" y="197"/>
                  <a:pt x="54" y="195"/>
                  <a:pt x="44" y="192"/>
                </a:cubicBezTo>
                <a:close/>
                <a:moveTo>
                  <a:pt x="41" y="170"/>
                </a:moveTo>
                <a:cubicBezTo>
                  <a:pt x="42" y="182"/>
                  <a:pt x="42" y="182"/>
                  <a:pt x="42" y="182"/>
                </a:cubicBezTo>
                <a:cubicBezTo>
                  <a:pt x="52" y="186"/>
                  <a:pt x="64" y="188"/>
                  <a:pt x="76" y="188"/>
                </a:cubicBezTo>
                <a:cubicBezTo>
                  <a:pt x="88" y="188"/>
                  <a:pt x="99" y="186"/>
                  <a:pt x="109" y="182"/>
                </a:cubicBezTo>
                <a:cubicBezTo>
                  <a:pt x="111" y="170"/>
                  <a:pt x="111" y="170"/>
                  <a:pt x="111" y="170"/>
                </a:cubicBezTo>
                <a:cubicBezTo>
                  <a:pt x="100" y="174"/>
                  <a:pt x="89" y="177"/>
                  <a:pt x="76" y="177"/>
                </a:cubicBezTo>
                <a:cubicBezTo>
                  <a:pt x="63" y="177"/>
                  <a:pt x="51" y="174"/>
                  <a:pt x="41" y="170"/>
                </a:cubicBezTo>
                <a:close/>
                <a:moveTo>
                  <a:pt x="76" y="0"/>
                </a:moveTo>
                <a:cubicBezTo>
                  <a:pt x="34" y="0"/>
                  <a:pt x="0" y="34"/>
                  <a:pt x="0" y="76"/>
                </a:cubicBezTo>
                <a:cubicBezTo>
                  <a:pt x="0" y="104"/>
                  <a:pt x="15" y="128"/>
                  <a:pt x="36" y="141"/>
                </a:cubicBezTo>
                <a:cubicBezTo>
                  <a:pt x="39" y="160"/>
                  <a:pt x="39" y="160"/>
                  <a:pt x="39" y="160"/>
                </a:cubicBezTo>
                <a:cubicBezTo>
                  <a:pt x="50" y="165"/>
                  <a:pt x="63" y="168"/>
                  <a:pt x="76" y="168"/>
                </a:cubicBezTo>
                <a:cubicBezTo>
                  <a:pt x="89" y="168"/>
                  <a:pt x="102" y="165"/>
                  <a:pt x="113" y="160"/>
                </a:cubicBezTo>
                <a:cubicBezTo>
                  <a:pt x="115" y="141"/>
                  <a:pt x="115" y="141"/>
                  <a:pt x="115" y="141"/>
                </a:cubicBezTo>
                <a:cubicBezTo>
                  <a:pt x="137" y="128"/>
                  <a:pt x="152" y="104"/>
                  <a:pt x="152" y="76"/>
                </a:cubicBezTo>
                <a:cubicBezTo>
                  <a:pt x="152" y="34"/>
                  <a:pt x="118" y="0"/>
                  <a:pt x="76" y="0"/>
                </a:cubicBezTo>
                <a:close/>
                <a:moveTo>
                  <a:pt x="104" y="132"/>
                </a:moveTo>
                <a:cubicBezTo>
                  <a:pt x="102" y="150"/>
                  <a:pt x="102" y="150"/>
                  <a:pt x="102" y="150"/>
                </a:cubicBezTo>
                <a:cubicBezTo>
                  <a:pt x="102" y="150"/>
                  <a:pt x="95" y="154"/>
                  <a:pt x="76" y="154"/>
                </a:cubicBezTo>
                <a:cubicBezTo>
                  <a:pt x="57" y="154"/>
                  <a:pt x="50" y="150"/>
                  <a:pt x="50" y="150"/>
                </a:cubicBezTo>
                <a:cubicBezTo>
                  <a:pt x="48" y="132"/>
                  <a:pt x="48" y="132"/>
                  <a:pt x="48" y="132"/>
                </a:cubicBezTo>
                <a:cubicBezTo>
                  <a:pt x="27" y="122"/>
                  <a:pt x="13" y="101"/>
                  <a:pt x="13" y="76"/>
                </a:cubicBezTo>
                <a:cubicBezTo>
                  <a:pt x="13" y="42"/>
                  <a:pt x="41" y="14"/>
                  <a:pt x="76" y="14"/>
                </a:cubicBezTo>
                <a:cubicBezTo>
                  <a:pt x="110" y="14"/>
                  <a:pt x="139" y="42"/>
                  <a:pt x="139" y="76"/>
                </a:cubicBezTo>
                <a:cubicBezTo>
                  <a:pt x="139" y="101"/>
                  <a:pt x="124" y="122"/>
                  <a:pt x="104" y="132"/>
                </a:cubicBezTo>
                <a:close/>
                <a:moveTo>
                  <a:pt x="93" y="104"/>
                </a:moveTo>
                <a:cubicBezTo>
                  <a:pt x="76" y="74"/>
                  <a:pt x="76" y="74"/>
                  <a:pt x="76" y="74"/>
                </a:cubicBezTo>
                <a:cubicBezTo>
                  <a:pt x="59" y="104"/>
                  <a:pt x="59" y="104"/>
                  <a:pt x="59" y="104"/>
                </a:cubicBezTo>
                <a:cubicBezTo>
                  <a:pt x="52" y="89"/>
                  <a:pt x="52" y="89"/>
                  <a:pt x="52" y="89"/>
                </a:cubicBezTo>
                <a:cubicBezTo>
                  <a:pt x="41" y="94"/>
                  <a:pt x="41" y="94"/>
                  <a:pt x="41" y="94"/>
                </a:cubicBezTo>
                <a:cubicBezTo>
                  <a:pt x="58" y="131"/>
                  <a:pt x="58" y="131"/>
                  <a:pt x="58" y="131"/>
                </a:cubicBezTo>
                <a:cubicBezTo>
                  <a:pt x="76" y="98"/>
                  <a:pt x="76" y="98"/>
                  <a:pt x="76" y="98"/>
                </a:cubicBezTo>
                <a:cubicBezTo>
                  <a:pt x="94" y="131"/>
                  <a:pt x="94" y="131"/>
                  <a:pt x="94" y="131"/>
                </a:cubicBezTo>
                <a:cubicBezTo>
                  <a:pt x="111" y="94"/>
                  <a:pt x="111" y="94"/>
                  <a:pt x="111" y="94"/>
                </a:cubicBezTo>
                <a:cubicBezTo>
                  <a:pt x="100" y="89"/>
                  <a:pt x="100" y="89"/>
                  <a:pt x="100" y="89"/>
                </a:cubicBezTo>
                <a:lnTo>
                  <a:pt x="93" y="104"/>
                </a:lnTo>
                <a:close/>
              </a:path>
            </a:pathLst>
          </a:custGeom>
          <a:solidFill>
            <a:srgbClr val="0D72C0"/>
          </a:solidFill>
          <a:ln w="9525">
            <a:noFill/>
            <a:round/>
          </a:ln>
          <a:effectLst/>
        </p:spPr>
        <p:txBody>
          <a:bodyPr vert="horz" wrap="square" lIns="121920" tIns="60960" rIns="121920" bIns="6096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ko-KR" altLang="en-US" sz="2400">
              <a:latin typeface="方正黑体简体" panose="02010601030101010101" pitchFamily="2" charset="-122"/>
              <a:ea typeface="+mj-ea"/>
            </a:endParaRPr>
          </a:p>
        </p:txBody>
      </p:sp>
      <p:grpSp>
        <p:nvGrpSpPr>
          <p:cNvPr id="24" name="Group 18"/>
          <p:cNvGrpSpPr/>
          <p:nvPr/>
        </p:nvGrpSpPr>
        <p:grpSpPr>
          <a:xfrm>
            <a:off x="10180291" y="4006908"/>
            <a:ext cx="416357" cy="416357"/>
            <a:chOff x="6350" y="4763"/>
            <a:chExt cx="492125" cy="492125"/>
          </a:xfrm>
          <a:solidFill>
            <a:srgbClr val="0D72C0"/>
          </a:solidFill>
          <a:effectLst/>
        </p:grpSpPr>
        <p:sp>
          <p:nvSpPr>
            <p:cNvPr id="25" name="Freeform 156"/>
            <p:cNvSpPr>
              <a:spLocks noEditPoints="1"/>
            </p:cNvSpPr>
            <p:nvPr/>
          </p:nvSpPr>
          <p:spPr bwMode="auto">
            <a:xfrm>
              <a:off x="6350" y="4763"/>
              <a:ext cx="492125" cy="492125"/>
            </a:xfrm>
            <a:custGeom>
              <a:gdLst>
                <a:gd name="T0" fmla="*/ 109 w 128"/>
                <a:gd name="T1" fmla="*/ 48 h 128"/>
                <a:gd name="T2" fmla="*/ 114 w 128"/>
                <a:gd name="T3" fmla="*/ 33 h 128"/>
                <a:gd name="T4" fmla="*/ 105 w 128"/>
                <a:gd name="T5" fmla="*/ 15 h 128"/>
                <a:gd name="T6" fmla="*/ 95 w 128"/>
                <a:gd name="T7" fmla="*/ 14 h 128"/>
                <a:gd name="T8" fmla="*/ 80 w 128"/>
                <a:gd name="T9" fmla="*/ 19 h 128"/>
                <a:gd name="T10" fmla="*/ 69 w 128"/>
                <a:gd name="T11" fmla="*/ 0 h 128"/>
                <a:gd name="T12" fmla="*/ 51 w 128"/>
                <a:gd name="T13" fmla="*/ 6 h 128"/>
                <a:gd name="T14" fmla="*/ 43 w 128"/>
                <a:gd name="T15" fmla="*/ 21 h 128"/>
                <a:gd name="T16" fmla="*/ 28 w 128"/>
                <a:gd name="T17" fmla="*/ 13 h 128"/>
                <a:gd name="T18" fmla="*/ 15 w 128"/>
                <a:gd name="T19" fmla="*/ 23 h 128"/>
                <a:gd name="T20" fmla="*/ 21 w 128"/>
                <a:gd name="T21" fmla="*/ 43 h 128"/>
                <a:gd name="T22" fmla="*/ 6 w 128"/>
                <a:gd name="T23" fmla="*/ 51 h 128"/>
                <a:gd name="T24" fmla="*/ 0 w 128"/>
                <a:gd name="T25" fmla="*/ 69 h 128"/>
                <a:gd name="T26" fmla="*/ 19 w 128"/>
                <a:gd name="T27" fmla="*/ 80 h 128"/>
                <a:gd name="T28" fmla="*/ 14 w 128"/>
                <a:gd name="T29" fmla="*/ 95 h 128"/>
                <a:gd name="T30" fmla="*/ 23 w 128"/>
                <a:gd name="T31" fmla="*/ 113 h 128"/>
                <a:gd name="T32" fmla="*/ 33 w 128"/>
                <a:gd name="T33" fmla="*/ 114 h 128"/>
                <a:gd name="T34" fmla="*/ 48 w 128"/>
                <a:gd name="T35" fmla="*/ 109 h 128"/>
                <a:gd name="T36" fmla="*/ 59 w 128"/>
                <a:gd name="T37" fmla="*/ 128 h 128"/>
                <a:gd name="T38" fmla="*/ 77 w 128"/>
                <a:gd name="T39" fmla="*/ 122 h 128"/>
                <a:gd name="T40" fmla="*/ 85 w 128"/>
                <a:gd name="T41" fmla="*/ 107 h 128"/>
                <a:gd name="T42" fmla="*/ 100 w 128"/>
                <a:gd name="T43" fmla="*/ 115 h 128"/>
                <a:gd name="T44" fmla="*/ 113 w 128"/>
                <a:gd name="T45" fmla="*/ 105 h 128"/>
                <a:gd name="T46" fmla="*/ 107 w 128"/>
                <a:gd name="T47" fmla="*/ 85 h 128"/>
                <a:gd name="T48" fmla="*/ 122 w 128"/>
                <a:gd name="T49" fmla="*/ 77 h 128"/>
                <a:gd name="T50" fmla="*/ 128 w 128"/>
                <a:gd name="T51" fmla="*/ 59 h 128"/>
                <a:gd name="T52" fmla="*/ 108 w 128"/>
                <a:gd name="T53" fmla="*/ 72 h 128"/>
                <a:gd name="T54" fmla="*/ 100 w 128"/>
                <a:gd name="T55" fmla="*/ 81 h 128"/>
                <a:gd name="T56" fmla="*/ 107 w 128"/>
                <a:gd name="T57" fmla="*/ 100 h 128"/>
                <a:gd name="T58" fmla="*/ 89 w 128"/>
                <a:gd name="T59" fmla="*/ 101 h 128"/>
                <a:gd name="T60" fmla="*/ 81 w 128"/>
                <a:gd name="T61" fmla="*/ 100 h 128"/>
                <a:gd name="T62" fmla="*/ 72 w 128"/>
                <a:gd name="T63" fmla="*/ 108 h 128"/>
                <a:gd name="T64" fmla="*/ 59 w 128"/>
                <a:gd name="T65" fmla="*/ 120 h 128"/>
                <a:gd name="T66" fmla="*/ 51 w 128"/>
                <a:gd name="T67" fmla="*/ 102 h 128"/>
                <a:gd name="T68" fmla="*/ 43 w 128"/>
                <a:gd name="T69" fmla="*/ 99 h 128"/>
                <a:gd name="T70" fmla="*/ 28 w 128"/>
                <a:gd name="T71" fmla="*/ 107 h 128"/>
                <a:gd name="T72" fmla="*/ 27 w 128"/>
                <a:gd name="T73" fmla="*/ 89 h 128"/>
                <a:gd name="T74" fmla="*/ 26 w 128"/>
                <a:gd name="T75" fmla="*/ 77 h 128"/>
                <a:gd name="T76" fmla="*/ 8 w 128"/>
                <a:gd name="T77" fmla="*/ 69 h 128"/>
                <a:gd name="T78" fmla="*/ 20 w 128"/>
                <a:gd name="T79" fmla="*/ 56 h 128"/>
                <a:gd name="T80" fmla="*/ 28 w 128"/>
                <a:gd name="T81" fmla="*/ 47 h 128"/>
                <a:gd name="T82" fmla="*/ 21 w 128"/>
                <a:gd name="T83" fmla="*/ 28 h 128"/>
                <a:gd name="T84" fmla="*/ 39 w 128"/>
                <a:gd name="T85" fmla="*/ 27 h 128"/>
                <a:gd name="T86" fmla="*/ 47 w 128"/>
                <a:gd name="T87" fmla="*/ 28 h 128"/>
                <a:gd name="T88" fmla="*/ 56 w 128"/>
                <a:gd name="T89" fmla="*/ 20 h 128"/>
                <a:gd name="T90" fmla="*/ 69 w 128"/>
                <a:gd name="T91" fmla="*/ 8 h 128"/>
                <a:gd name="T92" fmla="*/ 77 w 128"/>
                <a:gd name="T93" fmla="*/ 26 h 128"/>
                <a:gd name="T94" fmla="*/ 85 w 128"/>
                <a:gd name="T95" fmla="*/ 29 h 128"/>
                <a:gd name="T96" fmla="*/ 100 w 128"/>
                <a:gd name="T97" fmla="*/ 21 h 128"/>
                <a:gd name="T98" fmla="*/ 101 w 128"/>
                <a:gd name="T99" fmla="*/ 39 h 128"/>
                <a:gd name="T100" fmla="*/ 102 w 128"/>
                <a:gd name="T101" fmla="*/ 51 h 128"/>
                <a:gd name="T102" fmla="*/ 120 w 128"/>
                <a:gd name="T103" fmla="*/ 59 h 128"/>
                <a:gd name="T104" fmla="*/ 108 w 128"/>
                <a:gd name="T105" fmla="*/ 72 h 12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28" h="128">
                  <a:moveTo>
                    <a:pt x="122" y="51"/>
                  </a:moveTo>
                  <a:cubicBezTo>
                    <a:pt x="109" y="48"/>
                    <a:pt x="109" y="48"/>
                    <a:pt x="109" y="48"/>
                  </a:cubicBezTo>
                  <a:cubicBezTo>
                    <a:pt x="109" y="46"/>
                    <a:pt x="108" y="45"/>
                    <a:pt x="107" y="43"/>
                  </a:cubicBezTo>
                  <a:cubicBezTo>
                    <a:pt x="114" y="33"/>
                    <a:pt x="114" y="33"/>
                    <a:pt x="114" y="33"/>
                  </a:cubicBezTo>
                  <a:cubicBezTo>
                    <a:pt x="116" y="30"/>
                    <a:pt x="116" y="25"/>
                    <a:pt x="113" y="23"/>
                  </a:cubicBezTo>
                  <a:cubicBezTo>
                    <a:pt x="105" y="15"/>
                    <a:pt x="105" y="15"/>
                    <a:pt x="105" y="15"/>
                  </a:cubicBezTo>
                  <a:cubicBezTo>
                    <a:pt x="104" y="13"/>
                    <a:pt x="102" y="13"/>
                    <a:pt x="100" y="13"/>
                  </a:cubicBezTo>
                  <a:cubicBezTo>
                    <a:pt x="98" y="13"/>
                    <a:pt x="97" y="13"/>
                    <a:pt x="95" y="14"/>
                  </a:cubicBezTo>
                  <a:cubicBezTo>
                    <a:pt x="85" y="21"/>
                    <a:pt x="85" y="21"/>
                    <a:pt x="85" y="21"/>
                  </a:cubicBezTo>
                  <a:cubicBezTo>
                    <a:pt x="83" y="20"/>
                    <a:pt x="82" y="19"/>
                    <a:pt x="80" y="19"/>
                  </a:cubicBezTo>
                  <a:cubicBezTo>
                    <a:pt x="77" y="6"/>
                    <a:pt x="77" y="6"/>
                    <a:pt x="77" y="6"/>
                  </a:cubicBezTo>
                  <a:cubicBezTo>
                    <a:pt x="77" y="3"/>
                    <a:pt x="73" y="0"/>
                    <a:pt x="69" y="0"/>
                  </a:cubicBezTo>
                  <a:cubicBezTo>
                    <a:pt x="59" y="0"/>
                    <a:pt x="59" y="0"/>
                    <a:pt x="59" y="0"/>
                  </a:cubicBezTo>
                  <a:cubicBezTo>
                    <a:pt x="55" y="0"/>
                    <a:pt x="51" y="3"/>
                    <a:pt x="51" y="6"/>
                  </a:cubicBezTo>
                  <a:cubicBezTo>
                    <a:pt x="48" y="19"/>
                    <a:pt x="48" y="19"/>
                    <a:pt x="48" y="19"/>
                  </a:cubicBezTo>
                  <a:cubicBezTo>
                    <a:pt x="46" y="19"/>
                    <a:pt x="45" y="20"/>
                    <a:pt x="43" y="21"/>
                  </a:cubicBezTo>
                  <a:cubicBezTo>
                    <a:pt x="33" y="14"/>
                    <a:pt x="33" y="14"/>
                    <a:pt x="33" y="14"/>
                  </a:cubicBezTo>
                  <a:cubicBezTo>
                    <a:pt x="31" y="13"/>
                    <a:pt x="30" y="13"/>
                    <a:pt x="28" y="13"/>
                  </a:cubicBezTo>
                  <a:cubicBezTo>
                    <a:pt x="26" y="13"/>
                    <a:pt x="24" y="13"/>
                    <a:pt x="23" y="15"/>
                  </a:cubicBezTo>
                  <a:cubicBezTo>
                    <a:pt x="15" y="23"/>
                    <a:pt x="15" y="23"/>
                    <a:pt x="15" y="23"/>
                  </a:cubicBezTo>
                  <a:cubicBezTo>
                    <a:pt x="12" y="25"/>
                    <a:pt x="12" y="30"/>
                    <a:pt x="14" y="33"/>
                  </a:cubicBezTo>
                  <a:cubicBezTo>
                    <a:pt x="21" y="43"/>
                    <a:pt x="21" y="43"/>
                    <a:pt x="21" y="43"/>
                  </a:cubicBezTo>
                  <a:cubicBezTo>
                    <a:pt x="20" y="45"/>
                    <a:pt x="19" y="46"/>
                    <a:pt x="19" y="48"/>
                  </a:cubicBezTo>
                  <a:cubicBezTo>
                    <a:pt x="6" y="51"/>
                    <a:pt x="6" y="51"/>
                    <a:pt x="6" y="51"/>
                  </a:cubicBezTo>
                  <a:cubicBezTo>
                    <a:pt x="3" y="51"/>
                    <a:pt x="0" y="55"/>
                    <a:pt x="0" y="59"/>
                  </a:cubicBezTo>
                  <a:cubicBezTo>
                    <a:pt x="0" y="69"/>
                    <a:pt x="0" y="69"/>
                    <a:pt x="0" y="69"/>
                  </a:cubicBezTo>
                  <a:cubicBezTo>
                    <a:pt x="0" y="73"/>
                    <a:pt x="3" y="77"/>
                    <a:pt x="6" y="77"/>
                  </a:cubicBezTo>
                  <a:cubicBezTo>
                    <a:pt x="19" y="80"/>
                    <a:pt x="19" y="80"/>
                    <a:pt x="19" y="80"/>
                  </a:cubicBezTo>
                  <a:cubicBezTo>
                    <a:pt x="19" y="82"/>
                    <a:pt x="20" y="83"/>
                    <a:pt x="21" y="85"/>
                  </a:cubicBezTo>
                  <a:cubicBezTo>
                    <a:pt x="14" y="95"/>
                    <a:pt x="14" y="95"/>
                    <a:pt x="14" y="95"/>
                  </a:cubicBezTo>
                  <a:cubicBezTo>
                    <a:pt x="12" y="98"/>
                    <a:pt x="12" y="103"/>
                    <a:pt x="15" y="105"/>
                  </a:cubicBezTo>
                  <a:cubicBezTo>
                    <a:pt x="23" y="113"/>
                    <a:pt x="23" y="113"/>
                    <a:pt x="23" y="113"/>
                  </a:cubicBezTo>
                  <a:cubicBezTo>
                    <a:pt x="24" y="115"/>
                    <a:pt x="26" y="115"/>
                    <a:pt x="28" y="115"/>
                  </a:cubicBezTo>
                  <a:cubicBezTo>
                    <a:pt x="30" y="115"/>
                    <a:pt x="31" y="115"/>
                    <a:pt x="33" y="114"/>
                  </a:cubicBezTo>
                  <a:cubicBezTo>
                    <a:pt x="43" y="107"/>
                    <a:pt x="43" y="107"/>
                    <a:pt x="43" y="107"/>
                  </a:cubicBezTo>
                  <a:cubicBezTo>
                    <a:pt x="45" y="108"/>
                    <a:pt x="46" y="109"/>
                    <a:pt x="48" y="109"/>
                  </a:cubicBezTo>
                  <a:cubicBezTo>
                    <a:pt x="51" y="122"/>
                    <a:pt x="51" y="122"/>
                    <a:pt x="51" y="122"/>
                  </a:cubicBezTo>
                  <a:cubicBezTo>
                    <a:pt x="51" y="125"/>
                    <a:pt x="55" y="128"/>
                    <a:pt x="59" y="128"/>
                  </a:cubicBezTo>
                  <a:cubicBezTo>
                    <a:pt x="69" y="128"/>
                    <a:pt x="69" y="128"/>
                    <a:pt x="69" y="128"/>
                  </a:cubicBezTo>
                  <a:cubicBezTo>
                    <a:pt x="73" y="128"/>
                    <a:pt x="77" y="125"/>
                    <a:pt x="77" y="122"/>
                  </a:cubicBezTo>
                  <a:cubicBezTo>
                    <a:pt x="80" y="109"/>
                    <a:pt x="80" y="109"/>
                    <a:pt x="80" y="109"/>
                  </a:cubicBezTo>
                  <a:cubicBezTo>
                    <a:pt x="82" y="109"/>
                    <a:pt x="83" y="108"/>
                    <a:pt x="85" y="107"/>
                  </a:cubicBezTo>
                  <a:cubicBezTo>
                    <a:pt x="95" y="114"/>
                    <a:pt x="95" y="114"/>
                    <a:pt x="95" y="114"/>
                  </a:cubicBezTo>
                  <a:cubicBezTo>
                    <a:pt x="97" y="115"/>
                    <a:pt x="98" y="115"/>
                    <a:pt x="100" y="115"/>
                  </a:cubicBezTo>
                  <a:cubicBezTo>
                    <a:pt x="102" y="115"/>
                    <a:pt x="104" y="115"/>
                    <a:pt x="105" y="113"/>
                  </a:cubicBezTo>
                  <a:cubicBezTo>
                    <a:pt x="113" y="105"/>
                    <a:pt x="113" y="105"/>
                    <a:pt x="113" y="105"/>
                  </a:cubicBezTo>
                  <a:cubicBezTo>
                    <a:pt x="116" y="103"/>
                    <a:pt x="116" y="98"/>
                    <a:pt x="114" y="95"/>
                  </a:cubicBezTo>
                  <a:cubicBezTo>
                    <a:pt x="107" y="85"/>
                    <a:pt x="107" y="85"/>
                    <a:pt x="107" y="85"/>
                  </a:cubicBezTo>
                  <a:cubicBezTo>
                    <a:pt x="108" y="83"/>
                    <a:pt x="109" y="82"/>
                    <a:pt x="109" y="80"/>
                  </a:cubicBezTo>
                  <a:cubicBezTo>
                    <a:pt x="122" y="77"/>
                    <a:pt x="122" y="77"/>
                    <a:pt x="122" y="77"/>
                  </a:cubicBezTo>
                  <a:cubicBezTo>
                    <a:pt x="125" y="77"/>
                    <a:pt x="128" y="73"/>
                    <a:pt x="128" y="69"/>
                  </a:cubicBezTo>
                  <a:cubicBezTo>
                    <a:pt x="128" y="59"/>
                    <a:pt x="128" y="59"/>
                    <a:pt x="128" y="59"/>
                  </a:cubicBezTo>
                  <a:cubicBezTo>
                    <a:pt x="128" y="55"/>
                    <a:pt x="125" y="51"/>
                    <a:pt x="122" y="51"/>
                  </a:cubicBezTo>
                  <a:close/>
                  <a:moveTo>
                    <a:pt x="108" y="72"/>
                  </a:moveTo>
                  <a:cubicBezTo>
                    <a:pt x="105" y="72"/>
                    <a:pt x="103" y="74"/>
                    <a:pt x="102" y="77"/>
                  </a:cubicBezTo>
                  <a:cubicBezTo>
                    <a:pt x="101" y="79"/>
                    <a:pt x="101" y="80"/>
                    <a:pt x="100" y="81"/>
                  </a:cubicBezTo>
                  <a:cubicBezTo>
                    <a:pt x="99" y="84"/>
                    <a:pt x="99" y="87"/>
                    <a:pt x="101" y="89"/>
                  </a:cubicBezTo>
                  <a:cubicBezTo>
                    <a:pt x="107" y="100"/>
                    <a:pt x="107" y="100"/>
                    <a:pt x="107" y="100"/>
                  </a:cubicBezTo>
                  <a:cubicBezTo>
                    <a:pt x="100" y="107"/>
                    <a:pt x="100" y="107"/>
                    <a:pt x="100" y="107"/>
                  </a:cubicBezTo>
                  <a:cubicBezTo>
                    <a:pt x="89" y="101"/>
                    <a:pt x="89" y="101"/>
                    <a:pt x="89" y="101"/>
                  </a:cubicBezTo>
                  <a:cubicBezTo>
                    <a:pt x="88" y="100"/>
                    <a:pt x="86" y="99"/>
                    <a:pt x="85" y="99"/>
                  </a:cubicBezTo>
                  <a:cubicBezTo>
                    <a:pt x="84" y="99"/>
                    <a:pt x="83" y="99"/>
                    <a:pt x="81" y="100"/>
                  </a:cubicBezTo>
                  <a:cubicBezTo>
                    <a:pt x="80" y="101"/>
                    <a:pt x="79" y="101"/>
                    <a:pt x="77" y="102"/>
                  </a:cubicBezTo>
                  <a:cubicBezTo>
                    <a:pt x="74" y="103"/>
                    <a:pt x="72" y="105"/>
                    <a:pt x="72" y="108"/>
                  </a:cubicBezTo>
                  <a:cubicBezTo>
                    <a:pt x="69" y="120"/>
                    <a:pt x="69" y="120"/>
                    <a:pt x="69" y="120"/>
                  </a:cubicBezTo>
                  <a:cubicBezTo>
                    <a:pt x="59" y="120"/>
                    <a:pt x="59" y="120"/>
                    <a:pt x="59" y="120"/>
                  </a:cubicBezTo>
                  <a:cubicBezTo>
                    <a:pt x="56" y="108"/>
                    <a:pt x="56" y="108"/>
                    <a:pt x="56" y="108"/>
                  </a:cubicBezTo>
                  <a:cubicBezTo>
                    <a:pt x="56" y="105"/>
                    <a:pt x="54" y="103"/>
                    <a:pt x="51" y="102"/>
                  </a:cubicBezTo>
                  <a:cubicBezTo>
                    <a:pt x="49" y="101"/>
                    <a:pt x="48" y="101"/>
                    <a:pt x="47" y="100"/>
                  </a:cubicBezTo>
                  <a:cubicBezTo>
                    <a:pt x="45" y="99"/>
                    <a:pt x="44" y="99"/>
                    <a:pt x="43" y="99"/>
                  </a:cubicBezTo>
                  <a:cubicBezTo>
                    <a:pt x="42" y="99"/>
                    <a:pt x="40" y="100"/>
                    <a:pt x="39" y="101"/>
                  </a:cubicBezTo>
                  <a:cubicBezTo>
                    <a:pt x="28" y="107"/>
                    <a:pt x="28" y="107"/>
                    <a:pt x="28" y="107"/>
                  </a:cubicBezTo>
                  <a:cubicBezTo>
                    <a:pt x="21" y="100"/>
                    <a:pt x="21" y="100"/>
                    <a:pt x="21" y="100"/>
                  </a:cubicBezTo>
                  <a:cubicBezTo>
                    <a:pt x="27" y="89"/>
                    <a:pt x="27" y="89"/>
                    <a:pt x="27" y="89"/>
                  </a:cubicBezTo>
                  <a:cubicBezTo>
                    <a:pt x="29" y="87"/>
                    <a:pt x="29" y="84"/>
                    <a:pt x="28" y="81"/>
                  </a:cubicBezTo>
                  <a:cubicBezTo>
                    <a:pt x="27" y="80"/>
                    <a:pt x="27" y="79"/>
                    <a:pt x="26" y="77"/>
                  </a:cubicBezTo>
                  <a:cubicBezTo>
                    <a:pt x="25" y="74"/>
                    <a:pt x="23" y="72"/>
                    <a:pt x="20" y="72"/>
                  </a:cubicBezTo>
                  <a:cubicBezTo>
                    <a:pt x="8" y="69"/>
                    <a:pt x="8" y="69"/>
                    <a:pt x="8" y="69"/>
                  </a:cubicBezTo>
                  <a:cubicBezTo>
                    <a:pt x="8" y="59"/>
                    <a:pt x="8" y="59"/>
                    <a:pt x="8" y="59"/>
                  </a:cubicBezTo>
                  <a:cubicBezTo>
                    <a:pt x="20" y="56"/>
                    <a:pt x="20" y="56"/>
                    <a:pt x="20" y="56"/>
                  </a:cubicBezTo>
                  <a:cubicBezTo>
                    <a:pt x="23" y="56"/>
                    <a:pt x="25" y="54"/>
                    <a:pt x="26" y="51"/>
                  </a:cubicBezTo>
                  <a:cubicBezTo>
                    <a:pt x="27" y="49"/>
                    <a:pt x="27" y="48"/>
                    <a:pt x="28" y="47"/>
                  </a:cubicBezTo>
                  <a:cubicBezTo>
                    <a:pt x="29" y="44"/>
                    <a:pt x="29" y="41"/>
                    <a:pt x="27" y="39"/>
                  </a:cubicBezTo>
                  <a:cubicBezTo>
                    <a:pt x="21" y="28"/>
                    <a:pt x="21" y="28"/>
                    <a:pt x="21" y="28"/>
                  </a:cubicBezTo>
                  <a:cubicBezTo>
                    <a:pt x="28" y="21"/>
                    <a:pt x="28" y="21"/>
                    <a:pt x="28" y="21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40" y="28"/>
                    <a:pt x="42" y="29"/>
                    <a:pt x="43" y="29"/>
                  </a:cubicBezTo>
                  <a:cubicBezTo>
                    <a:pt x="44" y="29"/>
                    <a:pt x="45" y="29"/>
                    <a:pt x="47" y="28"/>
                  </a:cubicBezTo>
                  <a:cubicBezTo>
                    <a:pt x="48" y="27"/>
                    <a:pt x="49" y="27"/>
                    <a:pt x="51" y="26"/>
                  </a:cubicBezTo>
                  <a:cubicBezTo>
                    <a:pt x="54" y="25"/>
                    <a:pt x="56" y="23"/>
                    <a:pt x="56" y="20"/>
                  </a:cubicBezTo>
                  <a:cubicBezTo>
                    <a:pt x="59" y="8"/>
                    <a:pt x="59" y="8"/>
                    <a:pt x="59" y="8"/>
                  </a:cubicBezTo>
                  <a:cubicBezTo>
                    <a:pt x="69" y="8"/>
                    <a:pt x="69" y="8"/>
                    <a:pt x="69" y="8"/>
                  </a:cubicBezTo>
                  <a:cubicBezTo>
                    <a:pt x="72" y="20"/>
                    <a:pt x="72" y="20"/>
                    <a:pt x="72" y="20"/>
                  </a:cubicBezTo>
                  <a:cubicBezTo>
                    <a:pt x="72" y="23"/>
                    <a:pt x="74" y="25"/>
                    <a:pt x="77" y="26"/>
                  </a:cubicBezTo>
                  <a:cubicBezTo>
                    <a:pt x="79" y="27"/>
                    <a:pt x="80" y="27"/>
                    <a:pt x="81" y="28"/>
                  </a:cubicBezTo>
                  <a:cubicBezTo>
                    <a:pt x="83" y="29"/>
                    <a:pt x="84" y="29"/>
                    <a:pt x="85" y="29"/>
                  </a:cubicBezTo>
                  <a:cubicBezTo>
                    <a:pt x="86" y="29"/>
                    <a:pt x="88" y="28"/>
                    <a:pt x="89" y="27"/>
                  </a:cubicBezTo>
                  <a:cubicBezTo>
                    <a:pt x="100" y="21"/>
                    <a:pt x="100" y="21"/>
                    <a:pt x="100" y="21"/>
                  </a:cubicBezTo>
                  <a:cubicBezTo>
                    <a:pt x="107" y="28"/>
                    <a:pt x="107" y="28"/>
                    <a:pt x="107" y="28"/>
                  </a:cubicBezTo>
                  <a:cubicBezTo>
                    <a:pt x="101" y="39"/>
                    <a:pt x="101" y="39"/>
                    <a:pt x="101" y="39"/>
                  </a:cubicBezTo>
                  <a:cubicBezTo>
                    <a:pt x="99" y="41"/>
                    <a:pt x="99" y="44"/>
                    <a:pt x="100" y="47"/>
                  </a:cubicBezTo>
                  <a:cubicBezTo>
                    <a:pt x="101" y="48"/>
                    <a:pt x="101" y="49"/>
                    <a:pt x="102" y="51"/>
                  </a:cubicBezTo>
                  <a:cubicBezTo>
                    <a:pt x="103" y="54"/>
                    <a:pt x="105" y="56"/>
                    <a:pt x="108" y="56"/>
                  </a:cubicBezTo>
                  <a:cubicBezTo>
                    <a:pt x="120" y="59"/>
                    <a:pt x="120" y="59"/>
                    <a:pt x="120" y="59"/>
                  </a:cubicBezTo>
                  <a:cubicBezTo>
                    <a:pt x="120" y="69"/>
                    <a:pt x="120" y="69"/>
                    <a:pt x="120" y="69"/>
                  </a:cubicBezTo>
                  <a:lnTo>
                    <a:pt x="108" y="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id-ID" sz="2400">
                <a:latin typeface="方正黑体简体" panose="02010601030101010101" pitchFamily="2" charset="-122"/>
                <a:ea typeface="方正黑体简体" panose="02010601030101010101" pitchFamily="2" charset="-122"/>
                <a:cs typeface="Roboto condensed"/>
              </a:endParaRPr>
            </a:p>
          </p:txBody>
        </p:sp>
        <p:sp>
          <p:nvSpPr>
            <p:cNvPr id="26" name="Freeform 157"/>
            <p:cNvSpPr>
              <a:spLocks noEditPoints="1"/>
            </p:cNvSpPr>
            <p:nvPr/>
          </p:nvSpPr>
          <p:spPr bwMode="auto">
            <a:xfrm>
              <a:off x="146050" y="144463"/>
              <a:ext cx="214313" cy="214313"/>
            </a:xfrm>
            <a:custGeom>
              <a:gdLst>
                <a:gd name="T0" fmla="*/ 28 w 56"/>
                <a:gd name="T1" fmla="*/ 0 h 56"/>
                <a:gd name="T2" fmla="*/ 0 w 56"/>
                <a:gd name="T3" fmla="*/ 28 h 56"/>
                <a:gd name="T4" fmla="*/ 28 w 56"/>
                <a:gd name="T5" fmla="*/ 56 h 56"/>
                <a:gd name="T6" fmla="*/ 56 w 56"/>
                <a:gd name="T7" fmla="*/ 28 h 56"/>
                <a:gd name="T8" fmla="*/ 28 w 56"/>
                <a:gd name="T9" fmla="*/ 0 h 56"/>
                <a:gd name="T10" fmla="*/ 28 w 56"/>
                <a:gd name="T11" fmla="*/ 53 h 56"/>
                <a:gd name="T12" fmla="*/ 4 w 56"/>
                <a:gd name="T13" fmla="*/ 28 h 56"/>
                <a:gd name="T14" fmla="*/ 28 w 56"/>
                <a:gd name="T15" fmla="*/ 4 h 56"/>
                <a:gd name="T16" fmla="*/ 53 w 56"/>
                <a:gd name="T17" fmla="*/ 28 h 56"/>
                <a:gd name="T18" fmla="*/ 28 w 56"/>
                <a:gd name="T19" fmla="*/ 53 h 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6" h="56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43"/>
                    <a:pt x="13" y="56"/>
                    <a:pt x="28" y="56"/>
                  </a:cubicBezTo>
                  <a:cubicBezTo>
                    <a:pt x="43" y="56"/>
                    <a:pt x="56" y="43"/>
                    <a:pt x="56" y="28"/>
                  </a:cubicBezTo>
                  <a:cubicBezTo>
                    <a:pt x="56" y="13"/>
                    <a:pt x="43" y="0"/>
                    <a:pt x="28" y="0"/>
                  </a:cubicBezTo>
                  <a:close/>
                  <a:moveTo>
                    <a:pt x="28" y="53"/>
                  </a:moveTo>
                  <a:cubicBezTo>
                    <a:pt x="14" y="53"/>
                    <a:pt x="4" y="42"/>
                    <a:pt x="4" y="28"/>
                  </a:cubicBezTo>
                  <a:cubicBezTo>
                    <a:pt x="4" y="14"/>
                    <a:pt x="14" y="4"/>
                    <a:pt x="28" y="4"/>
                  </a:cubicBezTo>
                  <a:cubicBezTo>
                    <a:pt x="42" y="4"/>
                    <a:pt x="53" y="14"/>
                    <a:pt x="53" y="28"/>
                  </a:cubicBezTo>
                  <a:cubicBezTo>
                    <a:pt x="53" y="42"/>
                    <a:pt x="42" y="53"/>
                    <a:pt x="28" y="5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id-ID" sz="2400">
                <a:latin typeface="方正黑体简体" panose="02010601030101010101" pitchFamily="2" charset="-122"/>
                <a:ea typeface="方正黑体简体" panose="02010601030101010101" pitchFamily="2" charset="-122"/>
                <a:cs typeface="Roboto condensed"/>
              </a:endParaRPr>
            </a:p>
          </p:txBody>
        </p:sp>
        <p:sp>
          <p:nvSpPr>
            <p:cNvPr id="27" name="Freeform 158"/>
            <p:cNvSpPr>
              <a:spLocks noEditPoints="1"/>
            </p:cNvSpPr>
            <p:nvPr/>
          </p:nvSpPr>
          <p:spPr bwMode="auto">
            <a:xfrm>
              <a:off x="192088" y="190501"/>
              <a:ext cx="122238" cy="122238"/>
            </a:xfrm>
            <a:custGeom>
              <a:gdLst>
                <a:gd name="T0" fmla="*/ 16 w 32"/>
                <a:gd name="T1" fmla="*/ 0 h 32"/>
                <a:gd name="T2" fmla="*/ 0 w 32"/>
                <a:gd name="T3" fmla="*/ 16 h 32"/>
                <a:gd name="T4" fmla="*/ 16 w 32"/>
                <a:gd name="T5" fmla="*/ 32 h 32"/>
                <a:gd name="T6" fmla="*/ 32 w 32"/>
                <a:gd name="T7" fmla="*/ 16 h 32"/>
                <a:gd name="T8" fmla="*/ 16 w 32"/>
                <a:gd name="T9" fmla="*/ 0 h 32"/>
                <a:gd name="T10" fmla="*/ 16 w 32"/>
                <a:gd name="T11" fmla="*/ 28 h 32"/>
                <a:gd name="T12" fmla="*/ 4 w 32"/>
                <a:gd name="T13" fmla="*/ 16 h 32"/>
                <a:gd name="T14" fmla="*/ 16 w 32"/>
                <a:gd name="T15" fmla="*/ 4 h 32"/>
                <a:gd name="T16" fmla="*/ 28 w 32"/>
                <a:gd name="T17" fmla="*/ 16 h 32"/>
                <a:gd name="T18" fmla="*/ 16 w 32"/>
                <a:gd name="T19" fmla="*/ 28 h 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32" h="32">
                  <a:moveTo>
                    <a:pt x="16" y="0"/>
                  </a:moveTo>
                  <a:cubicBezTo>
                    <a:pt x="7" y="0"/>
                    <a:pt x="0" y="7"/>
                    <a:pt x="0" y="16"/>
                  </a:cubicBezTo>
                  <a:cubicBezTo>
                    <a:pt x="0" y="25"/>
                    <a:pt x="7" y="32"/>
                    <a:pt x="16" y="32"/>
                  </a:cubicBezTo>
                  <a:cubicBezTo>
                    <a:pt x="25" y="32"/>
                    <a:pt x="32" y="25"/>
                    <a:pt x="32" y="16"/>
                  </a:cubicBezTo>
                  <a:cubicBezTo>
                    <a:pt x="32" y="7"/>
                    <a:pt x="25" y="0"/>
                    <a:pt x="16" y="0"/>
                  </a:cubicBezTo>
                  <a:close/>
                  <a:moveTo>
                    <a:pt x="16" y="28"/>
                  </a:moveTo>
                  <a:cubicBezTo>
                    <a:pt x="9" y="28"/>
                    <a:pt x="4" y="23"/>
                    <a:pt x="4" y="16"/>
                  </a:cubicBezTo>
                  <a:cubicBezTo>
                    <a:pt x="4" y="9"/>
                    <a:pt x="9" y="4"/>
                    <a:pt x="16" y="4"/>
                  </a:cubicBezTo>
                  <a:cubicBezTo>
                    <a:pt x="23" y="4"/>
                    <a:pt x="28" y="9"/>
                    <a:pt x="28" y="16"/>
                  </a:cubicBezTo>
                  <a:cubicBezTo>
                    <a:pt x="28" y="23"/>
                    <a:pt x="23" y="28"/>
                    <a:pt x="16" y="2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id-ID" sz="2400">
                <a:latin typeface="方正黑体简体" panose="02010601030101010101" pitchFamily="2" charset="-122"/>
                <a:ea typeface="方正黑体简体" panose="02010601030101010101" pitchFamily="2" charset="-122"/>
                <a:cs typeface="Roboto condensed"/>
              </a:endParaRPr>
            </a:p>
          </p:txBody>
        </p:sp>
      </p:grpSp>
      <p:sp>
        <p:nvSpPr>
          <p:cNvPr id="42" name="MH_Other_2"/>
          <p:cNvSpPr/>
          <p:nvPr>
            <p:custDataLst>
              <p:tags r:id="rId3"/>
            </p:custDataLst>
          </p:nvPr>
        </p:nvSpPr>
        <p:spPr>
          <a:xfrm>
            <a:off x="5998811" y="3336420"/>
            <a:ext cx="1200000" cy="1200000"/>
          </a:xfrm>
          <a:prstGeom prst="ellipse">
            <a:avLst/>
          </a:prstGeom>
          <a:solidFill>
            <a:srgbClr val="404040"/>
          </a:solidFill>
          <a:ln>
            <a:noFill/>
          </a:ln>
          <a:effectLst/>
        </p:spPr>
        <p:txBody>
          <a:bodyPr lIns="0" r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/>
            <a:r>
              <a:rPr lang="en-US" altLang="zh-CN" sz="3733">
                <a:solidFill>
                  <a:schemeClr val="bg1"/>
                </a:solidFill>
                <a:latin typeface="方正黑体简体" panose="02010601030101010101" pitchFamily="2" charset="-122"/>
                <a:ea typeface="方正黑体简体" panose="02010601030101010101" pitchFamily="2" charset="-122"/>
              </a:rPr>
              <a:t>03</a:t>
            </a:r>
            <a:endParaRPr lang="zh-CN" altLang="en-US" sz="3733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45" name="MH_Other_2"/>
          <p:cNvSpPr/>
          <p:nvPr>
            <p:custDataLst>
              <p:tags r:id="rId4"/>
            </p:custDataLst>
          </p:nvPr>
        </p:nvSpPr>
        <p:spPr>
          <a:xfrm>
            <a:off x="833859" y="2141417"/>
            <a:ext cx="1200000" cy="1200000"/>
          </a:xfrm>
          <a:prstGeom prst="ellipse">
            <a:avLst/>
          </a:prstGeom>
          <a:solidFill>
            <a:srgbClr val="404040"/>
          </a:solidFill>
          <a:ln>
            <a:noFill/>
          </a:ln>
          <a:effectLst/>
        </p:spPr>
        <p:txBody>
          <a:bodyPr lIns="0" rIns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/>
            <a:r>
              <a:rPr lang="en-US" altLang="zh-CN" sz="3733">
                <a:solidFill>
                  <a:schemeClr val="bg1"/>
                </a:solidFill>
                <a:latin typeface="方正黑体简体" panose="02010601030101010101" pitchFamily="2" charset="-122"/>
                <a:ea typeface="方正黑体简体" panose="02010601030101010101" pitchFamily="2" charset="-122"/>
              </a:rPr>
              <a:t>01</a:t>
            </a:r>
            <a:endParaRPr lang="zh-CN" altLang="en-US" sz="3733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18" name="椭圆 17"/>
          <p:cNvSpPr/>
          <p:nvPr/>
        </p:nvSpPr>
        <p:spPr>
          <a:xfrm>
            <a:off x="3319322" y="2106173"/>
            <a:ext cx="1377142" cy="1377142"/>
          </a:xfrm>
          <a:prstGeom prst="ellipse">
            <a:avLst/>
          </a:prstGeom>
          <a:solidFill>
            <a:srgbClr val="0D72C0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/>
            <a:r>
              <a:rPr lang="en-US" altLang="zh-CN" sz="4267">
                <a:solidFill>
                  <a:schemeClr val="bg1"/>
                </a:solidFill>
                <a:latin typeface="方正黑体简体" panose="02010601030101010101" pitchFamily="2" charset="-122"/>
                <a:ea typeface="方正黑体简体" panose="02010601030101010101" pitchFamily="2" charset="-122"/>
              </a:rPr>
              <a:t>02</a:t>
            </a:r>
            <a:endParaRPr lang="zh-CN" altLang="en-US" sz="4267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49" name="矩形 10"/>
          <p:cNvSpPr>
            <a:spLocks noChangeAspect="1"/>
          </p:cNvSpPr>
          <p:nvPr/>
        </p:nvSpPr>
        <p:spPr>
          <a:xfrm>
            <a:off x="9430870" y="1595252"/>
            <a:ext cx="1755730" cy="1914105"/>
          </a:xfrm>
          <a:custGeom>
            <a:gdLst>
              <a:gd name="connsiteX0" fmla="*/ 653528 w 1305814"/>
              <a:gd name="connsiteY0" fmla="*/ 0 h 1423589"/>
              <a:gd name="connsiteX1" fmla="*/ 757287 w 1305814"/>
              <a:gd name="connsiteY1" fmla="*/ 32444 h 1423589"/>
              <a:gd name="connsiteX2" fmla="*/ 1206876 w 1305814"/>
              <a:gd name="connsiteY2" fmla="*/ 284945 h 1423589"/>
              <a:gd name="connsiteX3" fmla="*/ 1237706 w 1305814"/>
              <a:gd name="connsiteY3" fmla="*/ 306775 h 1423589"/>
              <a:gd name="connsiteX4" fmla="*/ 1304420 w 1305814"/>
              <a:gd name="connsiteY4" fmla="*/ 434263 h 1423589"/>
              <a:gd name="connsiteX5" fmla="*/ 1305806 w 1305814"/>
              <a:gd name="connsiteY5" fmla="*/ 519922 h 1423589"/>
              <a:gd name="connsiteX6" fmla="*/ 1301746 w 1305814"/>
              <a:gd name="connsiteY6" fmla="*/ 953747 h 1423589"/>
              <a:gd name="connsiteX7" fmla="*/ 1302599 w 1305814"/>
              <a:gd name="connsiteY7" fmla="*/ 1003650 h 1423589"/>
              <a:gd name="connsiteX8" fmla="*/ 1227376 w 1305814"/>
              <a:gd name="connsiteY8" fmla="*/ 1152027 h 1423589"/>
              <a:gd name="connsiteX9" fmla="*/ 1174235 w 1305814"/>
              <a:gd name="connsiteY9" fmla="*/ 1184756 h 1423589"/>
              <a:gd name="connsiteX10" fmla="*/ 792288 w 1305814"/>
              <a:gd name="connsiteY10" fmla="*/ 1385653 h 1423589"/>
              <a:gd name="connsiteX11" fmla="*/ 502818 w 1305814"/>
              <a:gd name="connsiteY11" fmla="*/ 1379955 h 1423589"/>
              <a:gd name="connsiteX12" fmla="*/ 94302 w 1305814"/>
              <a:gd name="connsiteY12" fmla="*/ 1158755 h 1423589"/>
              <a:gd name="connsiteX13" fmla="*/ 39429 w 1305814"/>
              <a:gd name="connsiteY13" fmla="*/ 1117635 h 1423589"/>
              <a:gd name="connsiteX14" fmla="*/ 667 w 1305814"/>
              <a:gd name="connsiteY14" fmla="*/ 999105 h 1423589"/>
              <a:gd name="connsiteX15" fmla="*/ 0 w 1305814"/>
              <a:gd name="connsiteY15" fmla="*/ 972364 h 1423589"/>
              <a:gd name="connsiteX16" fmla="*/ 2496 w 1305814"/>
              <a:gd name="connsiteY16" fmla="*/ 463106 h 1423589"/>
              <a:gd name="connsiteX17" fmla="*/ 2458 w 1305814"/>
              <a:gd name="connsiteY17" fmla="*/ 429563 h 1423589"/>
              <a:gd name="connsiteX18" fmla="*/ 75248 w 1305814"/>
              <a:gd name="connsiteY18" fmla="*/ 303202 h 1423589"/>
              <a:gd name="connsiteX19" fmla="*/ 106293 w 1305814"/>
              <a:gd name="connsiteY19" fmla="*/ 282597 h 1423589"/>
              <a:gd name="connsiteX20" fmla="*/ 541533 w 1305814"/>
              <a:gd name="connsiteY20" fmla="*/ 38110 h 1423589"/>
              <a:gd name="connsiteX21" fmla="*/ 653528 w 1305814"/>
              <a:gd name="connsiteY21" fmla="*/ 0 h 14235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</a:cxnLst>
            <a:rect l="l" t="t" r="r" b="b"/>
            <a:pathLst>
              <a:path w="1305814" h="1423589">
                <a:moveTo>
                  <a:pt x="653528" y="0"/>
                </a:moveTo>
                <a:cubicBezTo>
                  <a:pt x="684553" y="-1"/>
                  <a:pt x="736057" y="24011"/>
                  <a:pt x="757287" y="32444"/>
                </a:cubicBezTo>
                <a:lnTo>
                  <a:pt x="1206876" y="284945"/>
                </a:lnTo>
                <a:cubicBezTo>
                  <a:pt x="1213399" y="291230"/>
                  <a:pt x="1233090" y="301119"/>
                  <a:pt x="1237706" y="306775"/>
                </a:cubicBezTo>
                <a:cubicBezTo>
                  <a:pt x="1285405" y="341141"/>
                  <a:pt x="1301367" y="360355"/>
                  <a:pt x="1304420" y="434263"/>
                </a:cubicBezTo>
                <a:cubicBezTo>
                  <a:pt x="1306256" y="435452"/>
                  <a:pt x="1303756" y="518852"/>
                  <a:pt x="1305806" y="519922"/>
                </a:cubicBezTo>
                <a:cubicBezTo>
                  <a:pt x="1306028" y="563787"/>
                  <a:pt x="1301771" y="907207"/>
                  <a:pt x="1301746" y="953747"/>
                </a:cubicBezTo>
                <a:cubicBezTo>
                  <a:pt x="1301579" y="970833"/>
                  <a:pt x="1302766" y="986564"/>
                  <a:pt x="1302599" y="1003650"/>
                </a:cubicBezTo>
                <a:cubicBezTo>
                  <a:pt x="1298075" y="1097264"/>
                  <a:pt x="1299308" y="1117497"/>
                  <a:pt x="1227376" y="1152027"/>
                </a:cubicBezTo>
                <a:cubicBezTo>
                  <a:pt x="1229069" y="1151612"/>
                  <a:pt x="1262992" y="1133636"/>
                  <a:pt x="1174235" y="1184756"/>
                </a:cubicBezTo>
                <a:cubicBezTo>
                  <a:pt x="1102911" y="1225835"/>
                  <a:pt x="986013" y="1283805"/>
                  <a:pt x="792288" y="1385653"/>
                </a:cubicBezTo>
                <a:cubicBezTo>
                  <a:pt x="702978" y="1424034"/>
                  <a:pt x="634560" y="1449454"/>
                  <a:pt x="502818" y="1379955"/>
                </a:cubicBezTo>
                <a:cubicBezTo>
                  <a:pt x="358670" y="1301859"/>
                  <a:pt x="241278" y="1242506"/>
                  <a:pt x="94302" y="1158755"/>
                </a:cubicBezTo>
                <a:cubicBezTo>
                  <a:pt x="64301" y="1138833"/>
                  <a:pt x="61069" y="1137739"/>
                  <a:pt x="39429" y="1117635"/>
                </a:cubicBezTo>
                <a:cubicBezTo>
                  <a:pt x="9399" y="1091481"/>
                  <a:pt x="81" y="1056313"/>
                  <a:pt x="667" y="999105"/>
                </a:cubicBezTo>
                <a:cubicBezTo>
                  <a:pt x="445" y="990191"/>
                  <a:pt x="222" y="981278"/>
                  <a:pt x="0" y="972364"/>
                </a:cubicBezTo>
                <a:lnTo>
                  <a:pt x="2496" y="463106"/>
                </a:lnTo>
                <a:cubicBezTo>
                  <a:pt x="2483" y="451925"/>
                  <a:pt x="2471" y="440744"/>
                  <a:pt x="2458" y="429563"/>
                </a:cubicBezTo>
                <a:cubicBezTo>
                  <a:pt x="2770" y="365277"/>
                  <a:pt x="14732" y="348090"/>
                  <a:pt x="75248" y="303202"/>
                </a:cubicBezTo>
                <a:lnTo>
                  <a:pt x="106293" y="282597"/>
                </a:lnTo>
                <a:lnTo>
                  <a:pt x="541533" y="38110"/>
                </a:lnTo>
                <a:cubicBezTo>
                  <a:pt x="582751" y="12487"/>
                  <a:pt x="613897" y="0"/>
                  <a:pt x="653528" y="0"/>
                </a:cubicBezTo>
                <a:close/>
              </a:path>
            </a:pathLst>
          </a:custGeom>
          <a:solidFill>
            <a:srgbClr val="0D72C0"/>
          </a:solidFill>
          <a:ln>
            <a:noFill/>
          </a:ln>
          <a:effectLst/>
        </p:spPr>
        <p:txBody>
          <a:bodyPr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914286"/>
            <a:endParaRPr lang="zh-CN" altLang="en-US" sz="4267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40" name="矩形 39"/>
          <p:cNvSpPr/>
          <p:nvPr/>
        </p:nvSpPr>
        <p:spPr>
          <a:xfrm>
            <a:off x="9572165" y="2253684"/>
            <a:ext cx="1452636" cy="541060"/>
          </a:xfrm>
          <a:prstGeom prst="rect">
            <a:avLst/>
          </a:prstGeom>
        </p:spPr>
        <p:txBody>
          <a:bodyPr wrap="square" lIns="91452" tIns="45727" rIns="91452" bIns="45727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zh-CN" altLang="en-US" sz="2667" b="1" smtClean="0">
                <a:solidFill>
                  <a:schemeClr val="bg1"/>
                </a:solidFill>
                <a:latin typeface="方正黑体简体" panose="02010601030101010101" pitchFamily="2" charset="-122"/>
                <a:ea typeface="方正黑体简体" panose="02010601030101010101" pitchFamily="2" charset="-122"/>
              </a:rPr>
              <a:t>目标</a:t>
            </a:r>
            <a:endParaRPr lang="zh-CN" altLang="en-US" sz="2667" b="1">
              <a:solidFill>
                <a:schemeClr val="bg1"/>
              </a:solidFill>
              <a:latin typeface="方正黑体简体" panose="02010601030101010101" pitchFamily="2" charset="-122"/>
              <a:ea typeface="方正黑体简体" panose="02010601030101010101" pitchFamily="2" charset="-122"/>
            </a:endParaRPr>
          </a:p>
        </p:txBody>
      </p:sp>
      <p:sp>
        <p:nvSpPr>
          <p:cNvPr id="48" name="矩形 47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9537175" y="4575233"/>
            <a:ext cx="172353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+mn-ea"/>
              </a:rPr>
              <a:t>创新宣传模式</a:t>
            </a:r>
            <a:endParaRPr lang="zh-CN" altLang="en-US" sz="2000" b="1">
              <a:latin typeface="+mn-ea"/>
            </a:endParaRPr>
          </a:p>
        </p:txBody>
      </p:sp>
      <p:sp>
        <p:nvSpPr>
          <p:cNvPr id="51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45601" y="4942670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52" name="矩形 51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5760637" y="5299402"/>
            <a:ext cx="172353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+mn-ea"/>
              </a:rPr>
              <a:t>内部项目孵化</a:t>
            </a:r>
            <a:endParaRPr lang="zh-CN" altLang="en-US" sz="2000" b="1">
              <a:latin typeface="+mn-ea"/>
            </a:endParaRPr>
          </a:p>
        </p:txBody>
      </p:sp>
      <p:sp>
        <p:nvSpPr>
          <p:cNvPr id="53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69063" y="5666839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54" name="矩形 53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3137438" y="4610539"/>
            <a:ext cx="172353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+mn-ea"/>
              </a:rPr>
              <a:t>推行融合发展</a:t>
            </a:r>
            <a:endParaRPr lang="zh-CN" altLang="en-US" sz="2000" b="1">
              <a:latin typeface="+mn-ea"/>
            </a:endParaRPr>
          </a:p>
        </p:txBody>
      </p:sp>
      <p:sp>
        <p:nvSpPr>
          <p:cNvPr id="55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45864" y="4977976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56" name="矩形 55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491955" y="4223214"/>
            <a:ext cx="172353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mtClean="0">
                <a:latin typeface="+mn-ea"/>
              </a:rPr>
              <a:t>下沉经营职能</a:t>
            </a:r>
            <a:endParaRPr lang="zh-CN" altLang="en-US" sz="2000" b="1">
              <a:latin typeface="+mn-ea"/>
            </a:endParaRPr>
          </a:p>
        </p:txBody>
      </p:sp>
      <p:sp>
        <p:nvSpPr>
          <p:cNvPr id="57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381" y="4590651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latin typeface="+mn-ea"/>
                <a:ea typeface="+mn-ea"/>
                <a:sym typeface="微软雅黑" pitchFamily="34" charset="-122"/>
              </a:rPr>
              <a:t>内容</a:t>
            </a:r>
            <a:endParaRPr lang="zh-CN" altLang="en-US" sz="1400">
              <a:latin typeface="+mn-ea"/>
              <a:ea typeface="+mn-ea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None/>
            </a:pPr>
            <a:r>
              <a:rPr lang="zh-CN" altLang="en-US" sz="1400">
                <a:latin typeface="+mn-ea"/>
                <a:ea typeface="+mn-ea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47" name="TextBox 42">
            <a:extLst>
              <a:ext uri="{FF2B5EF4-FFF2-40B4-BE49-F238E27FC236}">
                <a16:creationId xmlns:a16="http://schemas.microsoft.com/office/drawing/2014/main" xmlns="" id="{36587935-6E2B-4EAC-8705-769929633658}"/>
              </a:ext>
            </a:extLst>
          </p:cNvPr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/>
              <a:t>明确实现路径</a:t>
            </a:r>
          </a:p>
        </p:txBody>
      </p:sp>
      <p:grpSp>
        <p:nvGrpSpPr>
          <p:cNvPr id="58" name="组合 57">
            <a:extLst>
              <a:ext uri="{FF2B5EF4-FFF2-40B4-BE49-F238E27FC236}">
                <a16:creationId xmlns:a16="http://schemas.microsoft.com/office/drawing/2014/main" xmlns="" id="{755915AB-BF90-48A1-AB36-2B3205588EBD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59" name="Rectangle 7">
              <a:extLst>
                <a:ext uri="{FF2B5EF4-FFF2-40B4-BE49-F238E27FC236}">
                  <a16:creationId xmlns:a16="http://schemas.microsoft.com/office/drawing/2014/main" xmlns="" id="{34CF71F8-F322-4C16-997E-3D810B137875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  <p:sp>
          <p:nvSpPr>
            <p:cNvPr id="60" name="Freeform 8">
              <a:extLst>
                <a:ext uri="{FF2B5EF4-FFF2-40B4-BE49-F238E27FC236}">
                  <a16:creationId xmlns:a16="http://schemas.microsoft.com/office/drawing/2014/main" xmlns="" id="{862AF95C-E4F6-4451-AE85-63277A81EEE0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/>
            </a:p>
          </p:txBody>
        </p:sp>
      </p:grpSp>
      <p:sp>
        <p:nvSpPr>
          <p:cNvPr id="61" name="矩形 60">
            <a:extLst>
              <a:ext uri="{FF2B5EF4-FFF2-40B4-BE49-F238E27FC236}">
                <a16:creationId xmlns:a16="http://schemas.microsoft.com/office/drawing/2014/main" xmlns="" id="{AC7F468E-A0CC-4DD5-8F28-C89420F95E57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 smtClean="0">
                <a:solidFill>
                  <a:schemeClr val="bg1"/>
                </a:solidFill>
                <a:latin typeface="+mj-ea"/>
                <a:ea typeface="+mj-ea"/>
              </a:rPr>
              <a:t>2.5</a:t>
            </a:r>
            <a:endParaRPr lang="zh-CN" altLang="en-US" sz="2399">
              <a:solidFill>
                <a:schemeClr val="bg1"/>
              </a:solidFill>
              <a:latin typeface="+mj-ea"/>
              <a:ea typeface="+mj-ea"/>
            </a:endParaRPr>
          </a:p>
        </p:txBody>
      </p:sp>
    </p:spTree>
    <p:extLst>
      <p:ext uri="{BB962C8B-B14F-4D97-AF65-F5344CB8AC3E}">
        <p14:creationId xmlns:p14="http://schemas.microsoft.com/office/powerpoint/2010/main" val="2450601809"/>
      </p:ext>
    </p:extLst>
  </p:cSld>
  <p:clrMapOvr>
    <a:masterClrMapping/>
  </p:clrMapOvr>
  <p:transition spd="slow" advClick="0" advTm="7000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0" presetClass="path" presetSubtype="0" dur="2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73716 -0.07688 C -0.69653 -0.08737 -0.61372 -0.13708 -0.49375 -0.14202 C -0.37379 -0.14696 -0.4165 -0.16178 -0.21441 0.02285 C -0.01233 0.20747 -0.04462 0.00463 3.05556E-06 2.96388E-07" pathEditMode="relative" rAng="0" ptsTypes="assa">
                                      <p:cBhvr>
                                        <p:cTn id="9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6858" y="9972"/>
                                    </p:animMotion>
                                  </p:childTnLst>
                                </p:cTn>
                              </p:par>
                              <p:par>
                                <p:cTn id="10" presetID="8" presetClass="emph" presetSubtype="0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Rot by="4200000">
                                      <p:cBhvr>
                                        <p:cTn id="1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2" presetID="8" presetClass="emph" presetSubtype="0" dur="750" decel="66667" fill="hold" nodeType="withEffect">
                                  <p:stCondLst>
                                    <p:cond delay="1250"/>
                                  </p:stCondLst>
                                  <p:childTnLst>
                                    <p:animRot by="-5400000">
                                      <p:cBhvr>
                                        <p:cTn id="13" dur="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  <p:par>
                                <p:cTn id="14" presetID="22" presetClass="entr" presetSubtype="8" dur="1500" fill="hold" grpId="0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6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42" presetClass="entr" presetSubtype="0" dur="500" fill="hold" grpId="0" nodeType="with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dur="500" fill="hold" grpId="0" nodeType="withEffect">
                                  <p:stCondLst>
                                    <p:cond delay="1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 nodeType="afterGroup">
                            <p:stCondLst>
                              <p:cond delay="2250"/>
                            </p:stCondLst>
                            <p:childTnLst>
                              <p:par>
                                <p:cTn id="28" presetID="16" presetClass="entr" presetSubtype="21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 nodeType="afterGroup">
                            <p:stCondLst>
                              <p:cond delay="2750"/>
                            </p:stCondLst>
                            <p:childTnLst>
                              <p:par>
                                <p:cTn id="32" presetID="2" presetClass="entr" presetSubtype="12" dur="1200" accel="52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2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2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4" dur="75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6" dur="1200" accel="52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12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12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 nodeType="afterGroup">
                            <p:stCondLst>
                              <p:cond delay="4450"/>
                            </p:stCondLst>
                            <p:childTnLst>
                              <p:par>
                                <p:cTn id="45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0" fill="hold" nodeType="afterGroup">
                            <p:stCondLst>
                              <p:cond delay="4950"/>
                            </p:stCondLst>
                            <p:childTnLst>
                              <p:par>
                                <p:cTn id="51" presetID="42" presetClass="entr" presetSubtype="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 nodeType="afterGroup">
                            <p:stCondLst>
                              <p:cond delay="5450"/>
                            </p:stCondLst>
                            <p:childTnLst>
                              <p:par>
                                <p:cTn id="57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 nodeType="afterGroup">
                            <p:stCondLst>
                              <p:cond delay="5950"/>
                            </p:stCondLst>
                            <p:childTnLst>
                              <p:par>
                                <p:cTn id="63" presetID="42" presetClass="entr" presetSubtype="0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" grpId="0"/>
      <p:bldP spid="4" grpId="0"/>
      <p:bldP spid="22" grpId="0"/>
      <p:bldP spid="23" grpId="0"/>
      <p:bldP spid="42" grpId="0"/>
      <p:bldP spid="45" grpId="0"/>
      <p:bldP spid="18" grpId="0"/>
      <p:bldP spid="49" grpId="0"/>
      <p:bldP spid="40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等腰三角形 23">
            <a:extLst>
              <a:ext uri="{FF2B5EF4-FFF2-40B4-BE49-F238E27FC236}">
                <a16:creationId xmlns:a16="http://schemas.microsoft.com/office/drawing/2014/main" xmlns="" id="{048F6060-1293-4B39-91A3-1886B236EC55}"/>
              </a:ext>
            </a:extLst>
          </p:cNvPr>
          <p:cNvSpPr/>
          <p:nvPr/>
        </p:nvSpPr>
        <p:spPr>
          <a:xfrm rot="16200000" flipV="1">
            <a:off x="-1376342" y="1376343"/>
            <a:ext cx="6846346" cy="409366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25" name="等腰三角形 24">
            <a:extLst>
              <a:ext uri="{FF2B5EF4-FFF2-40B4-BE49-F238E27FC236}">
                <a16:creationId xmlns:a16="http://schemas.microsoft.com/office/drawing/2014/main" xmlns="" id="{24DB3C4C-59D0-47D2-9557-2FC9E29C943C}"/>
              </a:ext>
            </a:extLst>
          </p:cNvPr>
          <p:cNvSpPr/>
          <p:nvPr/>
        </p:nvSpPr>
        <p:spPr>
          <a:xfrm rot="16200000" flipV="1">
            <a:off x="-1034509" y="1883912"/>
            <a:ext cx="5155616" cy="3086596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6" name="等腰三角形 15">
            <a:extLst>
              <a:ext uri="{FF2B5EF4-FFF2-40B4-BE49-F238E27FC236}">
                <a16:creationId xmlns:a16="http://schemas.microsoft.com/office/drawing/2014/main" xmlns="" id="{34676450-6FD3-489D-8C77-BF65E43ABEBD}"/>
              </a:ext>
            </a:extLst>
          </p:cNvPr>
          <p:cNvSpPr/>
          <p:nvPr/>
        </p:nvSpPr>
        <p:spPr>
          <a:xfrm>
            <a:off x="10416480" y="2866584"/>
            <a:ext cx="3281082" cy="2926080"/>
          </a:xfrm>
          <a:prstGeom prst="triangle">
            <a:avLst/>
          </a:prstGeom>
          <a:solidFill>
            <a:srgbClr val="0D72C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17" name="等腰三角形 16">
            <a:extLst>
              <a:ext uri="{FF2B5EF4-FFF2-40B4-BE49-F238E27FC236}">
                <a16:creationId xmlns:a16="http://schemas.microsoft.com/office/drawing/2014/main" xmlns="" id="{6FC6DE25-5233-4E6B-9DD4-00A60386065E}"/>
              </a:ext>
            </a:extLst>
          </p:cNvPr>
          <p:cNvSpPr/>
          <p:nvPr/>
        </p:nvSpPr>
        <p:spPr>
          <a:xfrm>
            <a:off x="9367037" y="3920267"/>
            <a:ext cx="3281082" cy="2926080"/>
          </a:xfrm>
          <a:prstGeom prst="triangle">
            <a:avLst/>
          </a:prstGeom>
          <a:solidFill>
            <a:srgbClr val="404040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defTabSz="1218633"/>
            <a:endParaRPr lang="zh-CN" altLang="en-US" sz="2400">
              <a:solidFill>
                <a:prstClr val="white"/>
              </a:solidFill>
            </a:endParaRPr>
          </a:p>
        </p:txBody>
      </p:sp>
      <p:sp>
        <p:nvSpPr>
          <p:cNvPr id="49" name="TextBox 20"/>
          <p:cNvSpPr txBox="1"/>
          <p:nvPr/>
        </p:nvSpPr>
        <p:spPr>
          <a:xfrm>
            <a:off x="279840" y="3244334"/>
            <a:ext cx="1063632" cy="369332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2400" b="1" i="1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PART</a:t>
            </a:r>
            <a:endParaRPr lang="zh-CN" altLang="en-US" sz="24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sp>
        <p:nvSpPr>
          <p:cNvPr id="50" name="TextBox 20"/>
          <p:cNvSpPr txBox="1"/>
          <p:nvPr/>
        </p:nvSpPr>
        <p:spPr>
          <a:xfrm>
            <a:off x="1157909" y="2813447"/>
            <a:ext cx="1308134" cy="1231106"/>
          </a:xfrm>
          <a:prstGeom prst="rect">
            <a:avLst/>
          </a:prstGeom>
          <a:noFill/>
        </p:spPr>
        <p:txBody>
          <a:bodyPr wrap="square" lIns="0" tIns="0" rIns="0" bIns="0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defTabSz="1218633"/>
            <a:r>
              <a:rPr lang="en-US" altLang="zh-CN" sz="8000" b="1" i="1" smtClean="0">
                <a:solidFill>
                  <a:prstClr val="white"/>
                </a:solidFill>
                <a:latin typeface="Century Gothic" panose="020b0502020202020204" pitchFamily="34" charset="0"/>
                <a:sym typeface="Century Gothic" panose="020b0502020202020204" pitchFamily="34" charset="0"/>
              </a:rPr>
              <a:t>3</a:t>
            </a:r>
            <a:endParaRPr lang="zh-CN" altLang="en-US" sz="8000" b="1" i="1">
              <a:solidFill>
                <a:prstClr val="white"/>
              </a:solidFill>
              <a:latin typeface="Century Gothic" panose="020b0502020202020204" pitchFamily="34" charset="0"/>
              <a:sym typeface="Century Gothic" panose="020b0502020202020204" pitchFamily="34" charset="0"/>
            </a:endParaRPr>
          </a:p>
        </p:txBody>
      </p:sp>
      <p:grpSp>
        <p:nvGrpSpPr>
          <p:cNvPr id="51" name="组合 50"/>
          <p:cNvGrpSpPr/>
          <p:nvPr/>
        </p:nvGrpSpPr>
        <p:grpSpPr>
          <a:xfrm>
            <a:off x="5076410" y="1532497"/>
            <a:ext cx="3002041" cy="1334087"/>
            <a:chOff x="1785548" y="483033"/>
            <a:chExt cx="3002041" cy="1334087"/>
          </a:xfrm>
        </p:grpSpPr>
        <p:sp>
          <p:nvSpPr>
            <p:cNvPr id="52" name="TextBox 7"/>
            <p:cNvSpPr>
              <a:spLocks noChangeArrowheads="1"/>
            </p:cNvSpPr>
            <p:nvPr/>
          </p:nvSpPr>
          <p:spPr bwMode="auto">
            <a:xfrm>
              <a:off x="3095081" y="1111068"/>
              <a:ext cx="1692508" cy="58477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3200" b="1">
                <a:solidFill>
                  <a:srgbClr val="000000">
                    <a:lumMod val="75000"/>
                    <a:lumOff val="25000"/>
                  </a:srgbClr>
                </a:solidFill>
                <a:latin typeface="Agency FB" panose="020b0503020202020204" pitchFamily="34" charset="0"/>
                <a:sym typeface="Century Gothic" panose="020b0502020202020204" pitchFamily="34" charset="0"/>
              </a:endParaRPr>
            </a:p>
          </p:txBody>
        </p:sp>
        <p:sp>
          <p:nvSpPr>
            <p:cNvPr id="53" name="TextBox 7"/>
            <p:cNvSpPr>
              <a:spLocks noChangeArrowheads="1"/>
            </p:cNvSpPr>
            <p:nvPr/>
          </p:nvSpPr>
          <p:spPr bwMode="auto">
            <a:xfrm>
              <a:off x="1785548" y="801457"/>
              <a:ext cx="893708" cy="101566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6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跨</a:t>
              </a:r>
            </a:p>
          </p:txBody>
        </p:sp>
        <p:sp>
          <p:nvSpPr>
            <p:cNvPr id="54" name="TextBox 7"/>
            <p:cNvSpPr>
              <a:spLocks noChangeArrowheads="1"/>
            </p:cNvSpPr>
            <p:nvPr/>
          </p:nvSpPr>
          <p:spPr bwMode="auto">
            <a:xfrm>
              <a:off x="3378196" y="941333"/>
              <a:ext cx="893708" cy="7078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r>
                <a:rPr lang="zh-CN" altLang="en-US" sz="4000">
                  <a:solidFill>
                    <a:srgbClr val="0D72C0"/>
                  </a:solidFill>
                  <a:latin typeface="Century Gothic" panose="020b0502020202020204" pitchFamily="34" charset="0"/>
                  <a:sym typeface="Century Gothic" panose="020b0502020202020204" pitchFamily="34" charset="0"/>
                </a:rPr>
                <a:t>越</a:t>
              </a:r>
            </a:p>
          </p:txBody>
        </p:sp>
        <p:sp>
          <p:nvSpPr>
            <p:cNvPr id="55" name="Freeform 14"/>
            <p:cNvSpPr>
              <a:spLocks noEditPoints="1"/>
            </p:cNvSpPr>
            <p:nvPr/>
          </p:nvSpPr>
          <p:spPr bwMode="auto">
            <a:xfrm rot="20809622" flipH="1">
              <a:off x="2559153" y="483033"/>
              <a:ext cx="1019817" cy="587491"/>
            </a:xfrm>
            <a:custGeom>
              <a:gdLst>
                <a:gd name="T0" fmla="*/ 710 w 1643"/>
                <a:gd name="T1" fmla="*/ 189 h 946"/>
                <a:gd name="T2" fmla="*/ 502 w 1643"/>
                <a:gd name="T3" fmla="*/ 312 h 946"/>
                <a:gd name="T4" fmla="*/ 533 w 1643"/>
                <a:gd name="T5" fmla="*/ 219 h 946"/>
                <a:gd name="T6" fmla="*/ 594 w 1643"/>
                <a:gd name="T7" fmla="*/ 287 h 946"/>
                <a:gd name="T8" fmla="*/ 682 w 1643"/>
                <a:gd name="T9" fmla="*/ 335 h 946"/>
                <a:gd name="T10" fmla="*/ 683 w 1643"/>
                <a:gd name="T11" fmla="*/ 426 h 946"/>
                <a:gd name="T12" fmla="*/ 731 w 1643"/>
                <a:gd name="T13" fmla="*/ 472 h 946"/>
                <a:gd name="T14" fmla="*/ 842 w 1643"/>
                <a:gd name="T15" fmla="*/ 576 h 946"/>
                <a:gd name="T16" fmla="*/ 805 w 1643"/>
                <a:gd name="T17" fmla="*/ 598 h 946"/>
                <a:gd name="T18" fmla="*/ 699 w 1643"/>
                <a:gd name="T19" fmla="*/ 592 h 946"/>
                <a:gd name="T20" fmla="*/ 605 w 1643"/>
                <a:gd name="T21" fmla="*/ 592 h 946"/>
                <a:gd name="T22" fmla="*/ 551 w 1643"/>
                <a:gd name="T23" fmla="*/ 605 h 946"/>
                <a:gd name="T24" fmla="*/ 447 w 1643"/>
                <a:gd name="T25" fmla="*/ 618 h 946"/>
                <a:gd name="T26" fmla="*/ 378 w 1643"/>
                <a:gd name="T27" fmla="*/ 633 h 946"/>
                <a:gd name="T28" fmla="*/ 282 w 1643"/>
                <a:gd name="T29" fmla="*/ 633 h 946"/>
                <a:gd name="T30" fmla="*/ 233 w 1643"/>
                <a:gd name="T31" fmla="*/ 605 h 946"/>
                <a:gd name="T32" fmla="*/ 179 w 1643"/>
                <a:gd name="T33" fmla="*/ 558 h 946"/>
                <a:gd name="T34" fmla="*/ 129 w 1643"/>
                <a:gd name="T35" fmla="*/ 548 h 946"/>
                <a:gd name="T36" fmla="*/ 48 w 1643"/>
                <a:gd name="T37" fmla="*/ 480 h 946"/>
                <a:gd name="T38" fmla="*/ 5 w 1643"/>
                <a:gd name="T39" fmla="*/ 536 h 946"/>
                <a:gd name="T40" fmla="*/ 20 w 1643"/>
                <a:gd name="T41" fmla="*/ 579 h 946"/>
                <a:gd name="T42" fmla="*/ 83 w 1643"/>
                <a:gd name="T43" fmla="*/ 661 h 946"/>
                <a:gd name="T44" fmla="*/ 120 w 1643"/>
                <a:gd name="T45" fmla="*/ 712 h 946"/>
                <a:gd name="T46" fmla="*/ 242 w 1643"/>
                <a:gd name="T47" fmla="*/ 762 h 946"/>
                <a:gd name="T48" fmla="*/ 408 w 1643"/>
                <a:gd name="T49" fmla="*/ 729 h 946"/>
                <a:gd name="T50" fmla="*/ 479 w 1643"/>
                <a:gd name="T51" fmla="*/ 744 h 946"/>
                <a:gd name="T52" fmla="*/ 577 w 1643"/>
                <a:gd name="T53" fmla="*/ 739 h 946"/>
                <a:gd name="T54" fmla="*/ 685 w 1643"/>
                <a:gd name="T55" fmla="*/ 714 h 946"/>
                <a:gd name="T56" fmla="*/ 762 w 1643"/>
                <a:gd name="T57" fmla="*/ 750 h 946"/>
                <a:gd name="T58" fmla="*/ 813 w 1643"/>
                <a:gd name="T59" fmla="*/ 775 h 946"/>
                <a:gd name="T60" fmla="*/ 856 w 1643"/>
                <a:gd name="T61" fmla="*/ 789 h 946"/>
                <a:gd name="T62" fmla="*/ 952 w 1643"/>
                <a:gd name="T63" fmla="*/ 825 h 946"/>
                <a:gd name="T64" fmla="*/ 1073 w 1643"/>
                <a:gd name="T65" fmla="*/ 808 h 946"/>
                <a:gd name="T66" fmla="*/ 1202 w 1643"/>
                <a:gd name="T67" fmla="*/ 780 h 946"/>
                <a:gd name="T68" fmla="*/ 1371 w 1643"/>
                <a:gd name="T69" fmla="*/ 794 h 946"/>
                <a:gd name="T70" fmla="*/ 1495 w 1643"/>
                <a:gd name="T71" fmla="*/ 867 h 946"/>
                <a:gd name="T72" fmla="*/ 1594 w 1643"/>
                <a:gd name="T73" fmla="*/ 938 h 946"/>
                <a:gd name="T74" fmla="*/ 1588 w 1643"/>
                <a:gd name="T75" fmla="*/ 858 h 946"/>
                <a:gd name="T76" fmla="*/ 1558 w 1643"/>
                <a:gd name="T77" fmla="*/ 756 h 946"/>
                <a:gd name="T78" fmla="*/ 1467 w 1643"/>
                <a:gd name="T79" fmla="*/ 676 h 946"/>
                <a:gd name="T80" fmla="*/ 1372 w 1643"/>
                <a:gd name="T81" fmla="*/ 614 h 946"/>
                <a:gd name="T82" fmla="*/ 1319 w 1643"/>
                <a:gd name="T83" fmla="*/ 589 h 946"/>
                <a:gd name="T84" fmla="*/ 1217 w 1643"/>
                <a:gd name="T85" fmla="*/ 572 h 946"/>
                <a:gd name="T86" fmla="*/ 1128 w 1643"/>
                <a:gd name="T87" fmla="*/ 505 h 946"/>
                <a:gd name="T88" fmla="*/ 1060 w 1643"/>
                <a:gd name="T89" fmla="*/ 389 h 946"/>
                <a:gd name="T90" fmla="*/ 1022 w 1643"/>
                <a:gd name="T91" fmla="*/ 334 h 946"/>
                <a:gd name="T92" fmla="*/ 987 w 1643"/>
                <a:gd name="T93" fmla="*/ 291 h 946"/>
                <a:gd name="T94" fmla="*/ 886 w 1643"/>
                <a:gd name="T95" fmla="*/ 196 h 946"/>
                <a:gd name="T96" fmla="*/ 840 w 1643"/>
                <a:gd name="T97" fmla="*/ 136 h 946"/>
                <a:gd name="T98" fmla="*/ 769 w 1643"/>
                <a:gd name="T99" fmla="*/ 50 h 946"/>
                <a:gd name="T100" fmla="*/ 654 w 1643"/>
                <a:gd name="T101" fmla="*/ 7 h 946"/>
                <a:gd name="T102" fmla="*/ 588 w 1643"/>
                <a:gd name="T103" fmla="*/ 58 h 946"/>
                <a:gd name="T104" fmla="*/ 518 w 1643"/>
                <a:gd name="T105" fmla="*/ 119 h 946"/>
                <a:gd name="T106" fmla="*/ 429 w 1643"/>
                <a:gd name="T107" fmla="*/ 214 h 946"/>
                <a:gd name="T108" fmla="*/ 392 w 1643"/>
                <a:gd name="T109" fmla="*/ 319 h 946"/>
                <a:gd name="T110" fmla="*/ 471 w 1643"/>
                <a:gd name="T111" fmla="*/ 364 h 9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43" h="944">
                  <a:moveTo>
                    <a:pt x="710" y="180"/>
                  </a:moveTo>
                  <a:cubicBezTo>
                    <a:pt x="713" y="181"/>
                    <a:pt x="717" y="184"/>
                    <a:pt x="719" y="186"/>
                  </a:cubicBezTo>
                  <a:cubicBezTo>
                    <a:pt x="724" y="192"/>
                    <a:pt x="724" y="193"/>
                    <a:pt x="724" y="198"/>
                  </a:cubicBezTo>
                  <a:cubicBezTo>
                    <a:pt x="724" y="200"/>
                    <a:pt x="721" y="205"/>
                    <a:pt x="719" y="206"/>
                  </a:cubicBezTo>
                  <a:cubicBezTo>
                    <a:pt x="710" y="210"/>
                    <a:pt x="714" y="195"/>
                    <a:pt x="710" y="189"/>
                  </a:cubicBezTo>
                  <a:cubicBezTo>
                    <a:pt x="709" y="185"/>
                    <a:pt x="707" y="183"/>
                    <a:pt x="710" y="180"/>
                  </a:cubicBezTo>
                  <a:close/>
                  <a:moveTo>
                    <a:pt x="471" y="364"/>
                  </a:moveTo>
                  <a:cubicBezTo>
                    <a:pt x="475" y="364"/>
                    <a:pt x="477" y="361"/>
                    <a:pt x="478" y="358"/>
                  </a:cubicBezTo>
                  <a:cubicBezTo>
                    <a:pt x="492" y="330"/>
                    <a:pt x="492" y="330"/>
                    <a:pt x="492" y="330"/>
                  </a:cubicBezTo>
                  <a:cubicBezTo>
                    <a:pt x="494" y="325"/>
                    <a:pt x="499" y="316"/>
                    <a:pt x="502" y="312"/>
                  </a:cubicBezTo>
                  <a:cubicBezTo>
                    <a:pt x="508" y="305"/>
                    <a:pt x="507" y="301"/>
                    <a:pt x="507" y="289"/>
                  </a:cubicBezTo>
                  <a:cubicBezTo>
                    <a:pt x="507" y="285"/>
                    <a:pt x="507" y="280"/>
                    <a:pt x="507" y="275"/>
                  </a:cubicBezTo>
                  <a:cubicBezTo>
                    <a:pt x="506" y="270"/>
                    <a:pt x="507" y="268"/>
                    <a:pt x="507" y="262"/>
                  </a:cubicBezTo>
                  <a:cubicBezTo>
                    <a:pt x="507" y="251"/>
                    <a:pt x="506" y="247"/>
                    <a:pt x="512" y="241"/>
                  </a:cubicBezTo>
                  <a:cubicBezTo>
                    <a:pt x="533" y="219"/>
                    <a:pt x="533" y="219"/>
                    <a:pt x="533" y="219"/>
                  </a:cubicBezTo>
                  <a:cubicBezTo>
                    <a:pt x="541" y="213"/>
                    <a:pt x="548" y="201"/>
                    <a:pt x="558" y="212"/>
                  </a:cubicBezTo>
                  <a:cubicBezTo>
                    <a:pt x="562" y="216"/>
                    <a:pt x="569" y="233"/>
                    <a:pt x="571" y="240"/>
                  </a:cubicBezTo>
                  <a:cubicBezTo>
                    <a:pt x="575" y="250"/>
                    <a:pt x="575" y="250"/>
                    <a:pt x="575" y="250"/>
                  </a:cubicBezTo>
                  <a:cubicBezTo>
                    <a:pt x="580" y="260"/>
                    <a:pt x="575" y="260"/>
                    <a:pt x="589" y="278"/>
                  </a:cubicBezTo>
                  <a:cubicBezTo>
                    <a:pt x="591" y="281"/>
                    <a:pt x="591" y="283"/>
                    <a:pt x="594" y="287"/>
                  </a:cubicBezTo>
                  <a:cubicBezTo>
                    <a:pt x="597" y="293"/>
                    <a:pt x="600" y="294"/>
                    <a:pt x="605" y="303"/>
                  </a:cubicBezTo>
                  <a:cubicBezTo>
                    <a:pt x="606" y="307"/>
                    <a:pt x="607" y="310"/>
                    <a:pt x="609" y="313"/>
                  </a:cubicBezTo>
                  <a:cubicBezTo>
                    <a:pt x="614" y="322"/>
                    <a:pt x="623" y="330"/>
                    <a:pt x="633" y="330"/>
                  </a:cubicBezTo>
                  <a:cubicBezTo>
                    <a:pt x="656" y="330"/>
                    <a:pt x="644" y="329"/>
                    <a:pt x="657" y="325"/>
                  </a:cubicBezTo>
                  <a:cubicBezTo>
                    <a:pt x="667" y="323"/>
                    <a:pt x="680" y="324"/>
                    <a:pt x="682" y="335"/>
                  </a:cubicBezTo>
                  <a:cubicBezTo>
                    <a:pt x="684" y="344"/>
                    <a:pt x="682" y="350"/>
                    <a:pt x="678" y="357"/>
                  </a:cubicBezTo>
                  <a:cubicBezTo>
                    <a:pt x="670" y="374"/>
                    <a:pt x="670" y="374"/>
                    <a:pt x="670" y="374"/>
                  </a:cubicBezTo>
                  <a:cubicBezTo>
                    <a:pt x="667" y="381"/>
                    <a:pt x="667" y="380"/>
                    <a:pt x="667" y="389"/>
                  </a:cubicBezTo>
                  <a:cubicBezTo>
                    <a:pt x="667" y="403"/>
                    <a:pt x="666" y="405"/>
                    <a:pt x="673" y="418"/>
                  </a:cubicBezTo>
                  <a:cubicBezTo>
                    <a:pt x="676" y="422"/>
                    <a:pt x="678" y="423"/>
                    <a:pt x="683" y="426"/>
                  </a:cubicBezTo>
                  <a:cubicBezTo>
                    <a:pt x="687" y="428"/>
                    <a:pt x="689" y="431"/>
                    <a:pt x="692" y="434"/>
                  </a:cubicBezTo>
                  <a:cubicBezTo>
                    <a:pt x="702" y="440"/>
                    <a:pt x="702" y="440"/>
                    <a:pt x="702" y="440"/>
                  </a:cubicBezTo>
                  <a:cubicBezTo>
                    <a:pt x="723" y="454"/>
                    <a:pt x="711" y="447"/>
                    <a:pt x="720" y="457"/>
                  </a:cubicBezTo>
                  <a:cubicBezTo>
                    <a:pt x="723" y="460"/>
                    <a:pt x="726" y="463"/>
                    <a:pt x="728" y="466"/>
                  </a:cubicBezTo>
                  <a:cubicBezTo>
                    <a:pt x="730" y="469"/>
                    <a:pt x="730" y="470"/>
                    <a:pt x="731" y="472"/>
                  </a:cubicBezTo>
                  <a:cubicBezTo>
                    <a:pt x="734" y="477"/>
                    <a:pt x="739" y="480"/>
                    <a:pt x="743" y="486"/>
                  </a:cubicBezTo>
                  <a:cubicBezTo>
                    <a:pt x="746" y="489"/>
                    <a:pt x="748" y="494"/>
                    <a:pt x="750" y="497"/>
                  </a:cubicBezTo>
                  <a:cubicBezTo>
                    <a:pt x="755" y="502"/>
                    <a:pt x="762" y="508"/>
                    <a:pt x="767" y="514"/>
                  </a:cubicBezTo>
                  <a:cubicBezTo>
                    <a:pt x="774" y="520"/>
                    <a:pt x="804" y="553"/>
                    <a:pt x="810" y="557"/>
                  </a:cubicBezTo>
                  <a:cubicBezTo>
                    <a:pt x="826" y="564"/>
                    <a:pt x="828" y="565"/>
                    <a:pt x="842" y="576"/>
                  </a:cubicBezTo>
                  <a:cubicBezTo>
                    <a:pt x="852" y="583"/>
                    <a:pt x="860" y="593"/>
                    <a:pt x="866" y="604"/>
                  </a:cubicBezTo>
                  <a:cubicBezTo>
                    <a:pt x="876" y="625"/>
                    <a:pt x="847" y="609"/>
                    <a:pt x="838" y="608"/>
                  </a:cubicBezTo>
                  <a:cubicBezTo>
                    <a:pt x="830" y="607"/>
                    <a:pt x="831" y="606"/>
                    <a:pt x="825" y="604"/>
                  </a:cubicBezTo>
                  <a:cubicBezTo>
                    <a:pt x="820" y="602"/>
                    <a:pt x="816" y="603"/>
                    <a:pt x="811" y="601"/>
                  </a:cubicBezTo>
                  <a:cubicBezTo>
                    <a:pt x="809" y="600"/>
                    <a:pt x="807" y="599"/>
                    <a:pt x="805" y="598"/>
                  </a:cubicBezTo>
                  <a:cubicBezTo>
                    <a:pt x="801" y="597"/>
                    <a:pt x="795" y="598"/>
                    <a:pt x="791" y="596"/>
                  </a:cubicBezTo>
                  <a:cubicBezTo>
                    <a:pt x="782" y="592"/>
                    <a:pt x="777" y="594"/>
                    <a:pt x="770" y="592"/>
                  </a:cubicBezTo>
                  <a:cubicBezTo>
                    <a:pt x="767" y="591"/>
                    <a:pt x="762" y="588"/>
                    <a:pt x="758" y="588"/>
                  </a:cubicBezTo>
                  <a:cubicBezTo>
                    <a:pt x="716" y="588"/>
                    <a:pt x="716" y="588"/>
                    <a:pt x="716" y="588"/>
                  </a:cubicBezTo>
                  <a:cubicBezTo>
                    <a:pt x="708" y="588"/>
                    <a:pt x="706" y="592"/>
                    <a:pt x="699" y="592"/>
                  </a:cubicBezTo>
                  <a:cubicBezTo>
                    <a:pt x="681" y="592"/>
                    <a:pt x="681" y="592"/>
                    <a:pt x="681" y="592"/>
                  </a:cubicBezTo>
                  <a:cubicBezTo>
                    <a:pt x="672" y="592"/>
                    <a:pt x="663" y="583"/>
                    <a:pt x="655" y="583"/>
                  </a:cubicBezTo>
                  <a:cubicBezTo>
                    <a:pt x="635" y="583"/>
                    <a:pt x="645" y="584"/>
                    <a:pt x="633" y="587"/>
                  </a:cubicBezTo>
                  <a:cubicBezTo>
                    <a:pt x="628" y="588"/>
                    <a:pt x="623" y="587"/>
                    <a:pt x="618" y="588"/>
                  </a:cubicBezTo>
                  <a:cubicBezTo>
                    <a:pt x="612" y="588"/>
                    <a:pt x="610" y="591"/>
                    <a:pt x="605" y="592"/>
                  </a:cubicBezTo>
                  <a:cubicBezTo>
                    <a:pt x="600" y="593"/>
                    <a:pt x="596" y="592"/>
                    <a:pt x="591" y="595"/>
                  </a:cubicBezTo>
                  <a:cubicBezTo>
                    <a:pt x="589" y="596"/>
                    <a:pt x="587" y="597"/>
                    <a:pt x="585" y="597"/>
                  </a:cubicBezTo>
                  <a:cubicBezTo>
                    <a:pt x="583" y="598"/>
                    <a:pt x="580" y="598"/>
                    <a:pt x="578" y="598"/>
                  </a:cubicBezTo>
                  <a:cubicBezTo>
                    <a:pt x="573" y="599"/>
                    <a:pt x="570" y="602"/>
                    <a:pt x="566" y="603"/>
                  </a:cubicBezTo>
                  <a:cubicBezTo>
                    <a:pt x="559" y="604"/>
                    <a:pt x="557" y="602"/>
                    <a:pt x="551" y="605"/>
                  </a:cubicBezTo>
                  <a:cubicBezTo>
                    <a:pt x="545" y="607"/>
                    <a:pt x="545" y="608"/>
                    <a:pt x="537" y="608"/>
                  </a:cubicBezTo>
                  <a:cubicBezTo>
                    <a:pt x="527" y="608"/>
                    <a:pt x="515" y="606"/>
                    <a:pt x="506" y="610"/>
                  </a:cubicBezTo>
                  <a:cubicBezTo>
                    <a:pt x="493" y="615"/>
                    <a:pt x="487" y="611"/>
                    <a:pt x="476" y="613"/>
                  </a:cubicBezTo>
                  <a:cubicBezTo>
                    <a:pt x="471" y="614"/>
                    <a:pt x="468" y="617"/>
                    <a:pt x="463" y="618"/>
                  </a:cubicBezTo>
                  <a:cubicBezTo>
                    <a:pt x="458" y="619"/>
                    <a:pt x="452" y="617"/>
                    <a:pt x="447" y="618"/>
                  </a:cubicBezTo>
                  <a:cubicBezTo>
                    <a:pt x="442" y="620"/>
                    <a:pt x="440" y="622"/>
                    <a:pt x="435" y="623"/>
                  </a:cubicBezTo>
                  <a:cubicBezTo>
                    <a:pt x="429" y="623"/>
                    <a:pt x="424" y="622"/>
                    <a:pt x="419" y="624"/>
                  </a:cubicBezTo>
                  <a:cubicBezTo>
                    <a:pt x="414" y="626"/>
                    <a:pt x="414" y="628"/>
                    <a:pt x="407" y="628"/>
                  </a:cubicBezTo>
                  <a:cubicBezTo>
                    <a:pt x="399" y="629"/>
                    <a:pt x="400" y="628"/>
                    <a:pt x="393" y="631"/>
                  </a:cubicBezTo>
                  <a:cubicBezTo>
                    <a:pt x="387" y="634"/>
                    <a:pt x="385" y="632"/>
                    <a:pt x="378" y="633"/>
                  </a:cubicBezTo>
                  <a:cubicBezTo>
                    <a:pt x="373" y="634"/>
                    <a:pt x="371" y="637"/>
                    <a:pt x="366" y="638"/>
                  </a:cubicBezTo>
                  <a:cubicBezTo>
                    <a:pt x="360" y="639"/>
                    <a:pt x="358" y="638"/>
                    <a:pt x="352" y="640"/>
                  </a:cubicBezTo>
                  <a:cubicBezTo>
                    <a:pt x="344" y="644"/>
                    <a:pt x="333" y="644"/>
                    <a:pt x="324" y="641"/>
                  </a:cubicBezTo>
                  <a:cubicBezTo>
                    <a:pt x="310" y="637"/>
                    <a:pt x="303" y="639"/>
                    <a:pt x="296" y="637"/>
                  </a:cubicBezTo>
                  <a:cubicBezTo>
                    <a:pt x="290" y="635"/>
                    <a:pt x="289" y="633"/>
                    <a:pt x="282" y="633"/>
                  </a:cubicBezTo>
                  <a:cubicBezTo>
                    <a:pt x="276" y="633"/>
                    <a:pt x="275" y="631"/>
                    <a:pt x="269" y="629"/>
                  </a:cubicBezTo>
                  <a:cubicBezTo>
                    <a:pt x="265" y="628"/>
                    <a:pt x="261" y="628"/>
                    <a:pt x="256" y="626"/>
                  </a:cubicBezTo>
                  <a:cubicBezTo>
                    <a:pt x="250" y="623"/>
                    <a:pt x="249" y="624"/>
                    <a:pt x="243" y="622"/>
                  </a:cubicBezTo>
                  <a:cubicBezTo>
                    <a:pt x="240" y="622"/>
                    <a:pt x="233" y="618"/>
                    <a:pt x="232" y="617"/>
                  </a:cubicBezTo>
                  <a:cubicBezTo>
                    <a:pt x="228" y="613"/>
                    <a:pt x="232" y="609"/>
                    <a:pt x="233" y="605"/>
                  </a:cubicBezTo>
                  <a:cubicBezTo>
                    <a:pt x="239" y="590"/>
                    <a:pt x="217" y="598"/>
                    <a:pt x="215" y="598"/>
                  </a:cubicBezTo>
                  <a:cubicBezTo>
                    <a:pt x="198" y="598"/>
                    <a:pt x="189" y="601"/>
                    <a:pt x="186" y="590"/>
                  </a:cubicBezTo>
                  <a:cubicBezTo>
                    <a:pt x="185" y="587"/>
                    <a:pt x="182" y="581"/>
                    <a:pt x="182" y="578"/>
                  </a:cubicBezTo>
                  <a:cubicBezTo>
                    <a:pt x="182" y="573"/>
                    <a:pt x="183" y="572"/>
                    <a:pt x="182" y="567"/>
                  </a:cubicBezTo>
                  <a:cubicBezTo>
                    <a:pt x="182" y="563"/>
                    <a:pt x="181" y="560"/>
                    <a:pt x="179" y="558"/>
                  </a:cubicBezTo>
                  <a:cubicBezTo>
                    <a:pt x="176" y="558"/>
                    <a:pt x="175" y="560"/>
                    <a:pt x="173" y="561"/>
                  </a:cubicBezTo>
                  <a:cubicBezTo>
                    <a:pt x="171" y="563"/>
                    <a:pt x="170" y="563"/>
                    <a:pt x="168" y="565"/>
                  </a:cubicBezTo>
                  <a:cubicBezTo>
                    <a:pt x="156" y="573"/>
                    <a:pt x="158" y="574"/>
                    <a:pt x="144" y="566"/>
                  </a:cubicBezTo>
                  <a:cubicBezTo>
                    <a:pt x="141" y="564"/>
                    <a:pt x="138" y="561"/>
                    <a:pt x="135" y="558"/>
                  </a:cubicBezTo>
                  <a:cubicBezTo>
                    <a:pt x="131" y="555"/>
                    <a:pt x="130" y="555"/>
                    <a:pt x="129" y="548"/>
                  </a:cubicBezTo>
                  <a:cubicBezTo>
                    <a:pt x="129" y="543"/>
                    <a:pt x="127" y="538"/>
                    <a:pt x="123" y="538"/>
                  </a:cubicBezTo>
                  <a:cubicBezTo>
                    <a:pt x="111" y="538"/>
                    <a:pt x="112" y="550"/>
                    <a:pt x="96" y="533"/>
                  </a:cubicBezTo>
                  <a:cubicBezTo>
                    <a:pt x="89" y="527"/>
                    <a:pt x="82" y="520"/>
                    <a:pt x="76" y="513"/>
                  </a:cubicBezTo>
                  <a:cubicBezTo>
                    <a:pt x="72" y="508"/>
                    <a:pt x="72" y="505"/>
                    <a:pt x="68" y="501"/>
                  </a:cubicBezTo>
                  <a:cubicBezTo>
                    <a:pt x="48" y="480"/>
                    <a:pt x="48" y="480"/>
                    <a:pt x="48" y="480"/>
                  </a:cubicBezTo>
                  <a:cubicBezTo>
                    <a:pt x="39" y="471"/>
                    <a:pt x="38" y="471"/>
                    <a:pt x="26" y="477"/>
                  </a:cubicBezTo>
                  <a:cubicBezTo>
                    <a:pt x="22" y="479"/>
                    <a:pt x="21" y="479"/>
                    <a:pt x="17" y="483"/>
                  </a:cubicBezTo>
                  <a:cubicBezTo>
                    <a:pt x="14" y="486"/>
                    <a:pt x="6" y="493"/>
                    <a:pt x="4" y="498"/>
                  </a:cubicBezTo>
                  <a:cubicBezTo>
                    <a:pt x="0" y="504"/>
                    <a:pt x="1" y="516"/>
                    <a:pt x="2" y="525"/>
                  </a:cubicBezTo>
                  <a:cubicBezTo>
                    <a:pt x="2" y="530"/>
                    <a:pt x="4" y="531"/>
                    <a:pt x="5" y="536"/>
                  </a:cubicBezTo>
                  <a:cubicBezTo>
                    <a:pt x="7" y="540"/>
                    <a:pt x="6" y="544"/>
                    <a:pt x="7" y="548"/>
                  </a:cubicBezTo>
                  <a:cubicBezTo>
                    <a:pt x="8" y="552"/>
                    <a:pt x="10" y="555"/>
                    <a:pt x="11" y="559"/>
                  </a:cubicBezTo>
                  <a:cubicBezTo>
                    <a:pt x="12" y="564"/>
                    <a:pt x="13" y="565"/>
                    <a:pt x="15" y="569"/>
                  </a:cubicBezTo>
                  <a:cubicBezTo>
                    <a:pt x="16" y="572"/>
                    <a:pt x="16" y="573"/>
                    <a:pt x="17" y="575"/>
                  </a:cubicBezTo>
                  <a:cubicBezTo>
                    <a:pt x="18" y="577"/>
                    <a:pt x="19" y="578"/>
                    <a:pt x="20" y="579"/>
                  </a:cubicBezTo>
                  <a:cubicBezTo>
                    <a:pt x="21" y="581"/>
                    <a:pt x="21" y="582"/>
                    <a:pt x="22" y="584"/>
                  </a:cubicBezTo>
                  <a:cubicBezTo>
                    <a:pt x="27" y="594"/>
                    <a:pt x="33" y="601"/>
                    <a:pt x="36" y="607"/>
                  </a:cubicBezTo>
                  <a:cubicBezTo>
                    <a:pt x="38" y="611"/>
                    <a:pt x="40" y="613"/>
                    <a:pt x="42" y="616"/>
                  </a:cubicBezTo>
                  <a:cubicBezTo>
                    <a:pt x="44" y="620"/>
                    <a:pt x="58" y="633"/>
                    <a:pt x="63" y="638"/>
                  </a:cubicBezTo>
                  <a:cubicBezTo>
                    <a:pt x="70" y="647"/>
                    <a:pt x="77" y="653"/>
                    <a:pt x="83" y="661"/>
                  </a:cubicBezTo>
                  <a:cubicBezTo>
                    <a:pt x="88" y="667"/>
                    <a:pt x="92" y="672"/>
                    <a:pt x="96" y="677"/>
                  </a:cubicBezTo>
                  <a:cubicBezTo>
                    <a:pt x="99" y="680"/>
                    <a:pt x="100" y="683"/>
                    <a:pt x="102" y="686"/>
                  </a:cubicBezTo>
                  <a:cubicBezTo>
                    <a:pt x="104" y="689"/>
                    <a:pt x="106" y="691"/>
                    <a:pt x="108" y="694"/>
                  </a:cubicBezTo>
                  <a:cubicBezTo>
                    <a:pt x="111" y="698"/>
                    <a:pt x="111" y="700"/>
                    <a:pt x="114" y="703"/>
                  </a:cubicBezTo>
                  <a:cubicBezTo>
                    <a:pt x="116" y="706"/>
                    <a:pt x="118" y="708"/>
                    <a:pt x="120" y="712"/>
                  </a:cubicBezTo>
                  <a:cubicBezTo>
                    <a:pt x="147" y="756"/>
                    <a:pt x="147" y="756"/>
                    <a:pt x="147" y="756"/>
                  </a:cubicBezTo>
                  <a:cubicBezTo>
                    <a:pt x="152" y="768"/>
                    <a:pt x="164" y="781"/>
                    <a:pt x="178" y="784"/>
                  </a:cubicBezTo>
                  <a:cubicBezTo>
                    <a:pt x="182" y="785"/>
                    <a:pt x="201" y="785"/>
                    <a:pt x="206" y="785"/>
                  </a:cubicBezTo>
                  <a:cubicBezTo>
                    <a:pt x="211" y="784"/>
                    <a:pt x="222" y="778"/>
                    <a:pt x="226" y="776"/>
                  </a:cubicBezTo>
                  <a:cubicBezTo>
                    <a:pt x="232" y="773"/>
                    <a:pt x="238" y="766"/>
                    <a:pt x="242" y="762"/>
                  </a:cubicBezTo>
                  <a:cubicBezTo>
                    <a:pt x="247" y="757"/>
                    <a:pt x="252" y="753"/>
                    <a:pt x="258" y="749"/>
                  </a:cubicBezTo>
                  <a:cubicBezTo>
                    <a:pt x="265" y="744"/>
                    <a:pt x="273" y="732"/>
                    <a:pt x="282" y="730"/>
                  </a:cubicBezTo>
                  <a:cubicBezTo>
                    <a:pt x="293" y="727"/>
                    <a:pt x="324" y="731"/>
                    <a:pt x="338" y="729"/>
                  </a:cubicBezTo>
                  <a:cubicBezTo>
                    <a:pt x="352" y="727"/>
                    <a:pt x="365" y="729"/>
                    <a:pt x="379" y="729"/>
                  </a:cubicBezTo>
                  <a:cubicBezTo>
                    <a:pt x="388" y="729"/>
                    <a:pt x="399" y="729"/>
                    <a:pt x="408" y="729"/>
                  </a:cubicBezTo>
                  <a:cubicBezTo>
                    <a:pt x="418" y="730"/>
                    <a:pt x="421" y="734"/>
                    <a:pt x="431" y="734"/>
                  </a:cubicBezTo>
                  <a:cubicBezTo>
                    <a:pt x="437" y="735"/>
                    <a:pt x="441" y="734"/>
                    <a:pt x="445" y="735"/>
                  </a:cubicBezTo>
                  <a:cubicBezTo>
                    <a:pt x="449" y="737"/>
                    <a:pt x="451" y="738"/>
                    <a:pt x="455" y="739"/>
                  </a:cubicBezTo>
                  <a:cubicBezTo>
                    <a:pt x="460" y="740"/>
                    <a:pt x="464" y="739"/>
                    <a:pt x="468" y="741"/>
                  </a:cubicBezTo>
                  <a:cubicBezTo>
                    <a:pt x="474" y="743"/>
                    <a:pt x="473" y="744"/>
                    <a:pt x="479" y="744"/>
                  </a:cubicBezTo>
                  <a:cubicBezTo>
                    <a:pt x="484" y="745"/>
                    <a:pt x="487" y="745"/>
                    <a:pt x="491" y="747"/>
                  </a:cubicBezTo>
                  <a:cubicBezTo>
                    <a:pt x="500" y="751"/>
                    <a:pt x="520" y="750"/>
                    <a:pt x="530" y="750"/>
                  </a:cubicBezTo>
                  <a:cubicBezTo>
                    <a:pt x="537" y="750"/>
                    <a:pt x="541" y="747"/>
                    <a:pt x="546" y="745"/>
                  </a:cubicBezTo>
                  <a:cubicBezTo>
                    <a:pt x="551" y="744"/>
                    <a:pt x="558" y="745"/>
                    <a:pt x="563" y="743"/>
                  </a:cubicBezTo>
                  <a:cubicBezTo>
                    <a:pt x="571" y="741"/>
                    <a:pt x="565" y="741"/>
                    <a:pt x="577" y="739"/>
                  </a:cubicBezTo>
                  <a:cubicBezTo>
                    <a:pt x="582" y="738"/>
                    <a:pt x="585" y="735"/>
                    <a:pt x="591" y="734"/>
                  </a:cubicBezTo>
                  <a:cubicBezTo>
                    <a:pt x="601" y="732"/>
                    <a:pt x="609" y="724"/>
                    <a:pt x="619" y="724"/>
                  </a:cubicBezTo>
                  <a:cubicBezTo>
                    <a:pt x="627" y="724"/>
                    <a:pt x="628" y="723"/>
                    <a:pt x="635" y="721"/>
                  </a:cubicBezTo>
                  <a:cubicBezTo>
                    <a:pt x="639" y="719"/>
                    <a:pt x="646" y="720"/>
                    <a:pt x="651" y="718"/>
                  </a:cubicBezTo>
                  <a:cubicBezTo>
                    <a:pt x="666" y="713"/>
                    <a:pt x="668" y="714"/>
                    <a:pt x="685" y="714"/>
                  </a:cubicBezTo>
                  <a:cubicBezTo>
                    <a:pt x="692" y="714"/>
                    <a:pt x="694" y="715"/>
                    <a:pt x="700" y="718"/>
                  </a:cubicBezTo>
                  <a:cubicBezTo>
                    <a:pt x="705" y="721"/>
                    <a:pt x="714" y="723"/>
                    <a:pt x="720" y="726"/>
                  </a:cubicBezTo>
                  <a:cubicBezTo>
                    <a:pt x="726" y="729"/>
                    <a:pt x="731" y="734"/>
                    <a:pt x="737" y="737"/>
                  </a:cubicBezTo>
                  <a:cubicBezTo>
                    <a:pt x="741" y="739"/>
                    <a:pt x="746" y="741"/>
                    <a:pt x="750" y="743"/>
                  </a:cubicBezTo>
                  <a:cubicBezTo>
                    <a:pt x="754" y="746"/>
                    <a:pt x="757" y="748"/>
                    <a:pt x="762" y="750"/>
                  </a:cubicBezTo>
                  <a:cubicBezTo>
                    <a:pt x="767" y="752"/>
                    <a:pt x="769" y="755"/>
                    <a:pt x="774" y="758"/>
                  </a:cubicBezTo>
                  <a:cubicBezTo>
                    <a:pt x="776" y="759"/>
                    <a:pt x="778" y="759"/>
                    <a:pt x="780" y="761"/>
                  </a:cubicBezTo>
                  <a:cubicBezTo>
                    <a:pt x="786" y="764"/>
                    <a:pt x="793" y="768"/>
                    <a:pt x="799" y="770"/>
                  </a:cubicBezTo>
                  <a:cubicBezTo>
                    <a:pt x="802" y="771"/>
                    <a:pt x="803" y="772"/>
                    <a:pt x="806" y="773"/>
                  </a:cubicBezTo>
                  <a:cubicBezTo>
                    <a:pt x="808" y="774"/>
                    <a:pt x="810" y="774"/>
                    <a:pt x="813" y="775"/>
                  </a:cubicBezTo>
                  <a:cubicBezTo>
                    <a:pt x="815" y="776"/>
                    <a:pt x="817" y="777"/>
                    <a:pt x="819" y="778"/>
                  </a:cubicBezTo>
                  <a:cubicBezTo>
                    <a:pt x="822" y="779"/>
                    <a:pt x="824" y="780"/>
                    <a:pt x="827" y="780"/>
                  </a:cubicBezTo>
                  <a:cubicBezTo>
                    <a:pt x="832" y="781"/>
                    <a:pt x="836" y="784"/>
                    <a:pt x="841" y="785"/>
                  </a:cubicBezTo>
                  <a:cubicBezTo>
                    <a:pt x="845" y="785"/>
                    <a:pt x="846" y="785"/>
                    <a:pt x="849" y="786"/>
                  </a:cubicBezTo>
                  <a:cubicBezTo>
                    <a:pt x="852" y="787"/>
                    <a:pt x="853" y="788"/>
                    <a:pt x="856" y="789"/>
                  </a:cubicBezTo>
                  <a:cubicBezTo>
                    <a:pt x="858" y="790"/>
                    <a:pt x="861" y="790"/>
                    <a:pt x="864" y="790"/>
                  </a:cubicBezTo>
                  <a:cubicBezTo>
                    <a:pt x="884" y="799"/>
                    <a:pt x="884" y="799"/>
                    <a:pt x="884" y="799"/>
                  </a:cubicBezTo>
                  <a:cubicBezTo>
                    <a:pt x="889" y="801"/>
                    <a:pt x="893" y="803"/>
                    <a:pt x="897" y="805"/>
                  </a:cubicBezTo>
                  <a:cubicBezTo>
                    <a:pt x="909" y="813"/>
                    <a:pt x="923" y="817"/>
                    <a:pt x="935" y="823"/>
                  </a:cubicBezTo>
                  <a:cubicBezTo>
                    <a:pt x="941" y="825"/>
                    <a:pt x="945" y="826"/>
                    <a:pt x="952" y="825"/>
                  </a:cubicBezTo>
                  <a:cubicBezTo>
                    <a:pt x="963" y="825"/>
                    <a:pt x="974" y="830"/>
                    <a:pt x="985" y="830"/>
                  </a:cubicBezTo>
                  <a:cubicBezTo>
                    <a:pt x="995" y="830"/>
                    <a:pt x="1003" y="829"/>
                    <a:pt x="1013" y="826"/>
                  </a:cubicBezTo>
                  <a:cubicBezTo>
                    <a:pt x="1021" y="825"/>
                    <a:pt x="1030" y="827"/>
                    <a:pt x="1037" y="824"/>
                  </a:cubicBezTo>
                  <a:cubicBezTo>
                    <a:pt x="1041" y="822"/>
                    <a:pt x="1041" y="821"/>
                    <a:pt x="1046" y="820"/>
                  </a:cubicBezTo>
                  <a:cubicBezTo>
                    <a:pt x="1054" y="818"/>
                    <a:pt x="1066" y="811"/>
                    <a:pt x="1073" y="808"/>
                  </a:cubicBezTo>
                  <a:cubicBezTo>
                    <a:pt x="1081" y="804"/>
                    <a:pt x="1091" y="798"/>
                    <a:pt x="1100" y="795"/>
                  </a:cubicBezTo>
                  <a:cubicBezTo>
                    <a:pt x="1114" y="789"/>
                    <a:pt x="1114" y="789"/>
                    <a:pt x="1114" y="789"/>
                  </a:cubicBezTo>
                  <a:cubicBezTo>
                    <a:pt x="1120" y="787"/>
                    <a:pt x="1120" y="785"/>
                    <a:pt x="1129" y="785"/>
                  </a:cubicBezTo>
                  <a:cubicBezTo>
                    <a:pt x="1136" y="784"/>
                    <a:pt x="1146" y="784"/>
                    <a:pt x="1153" y="782"/>
                  </a:cubicBezTo>
                  <a:cubicBezTo>
                    <a:pt x="1168" y="779"/>
                    <a:pt x="1184" y="780"/>
                    <a:pt x="1202" y="780"/>
                  </a:cubicBezTo>
                  <a:cubicBezTo>
                    <a:pt x="1307" y="780"/>
                    <a:pt x="1307" y="780"/>
                    <a:pt x="1307" y="780"/>
                  </a:cubicBezTo>
                  <a:cubicBezTo>
                    <a:pt x="1316" y="780"/>
                    <a:pt x="1323" y="779"/>
                    <a:pt x="1330" y="782"/>
                  </a:cubicBezTo>
                  <a:cubicBezTo>
                    <a:pt x="1339" y="787"/>
                    <a:pt x="1345" y="783"/>
                    <a:pt x="1353" y="786"/>
                  </a:cubicBezTo>
                  <a:cubicBezTo>
                    <a:pt x="1367" y="792"/>
                    <a:pt x="1367" y="792"/>
                    <a:pt x="1367" y="792"/>
                  </a:cubicBezTo>
                  <a:cubicBezTo>
                    <a:pt x="1368" y="792"/>
                    <a:pt x="1370" y="793"/>
                    <a:pt x="1371" y="794"/>
                  </a:cubicBezTo>
                  <a:cubicBezTo>
                    <a:pt x="1386" y="799"/>
                    <a:pt x="1395" y="790"/>
                    <a:pt x="1416" y="802"/>
                  </a:cubicBezTo>
                  <a:cubicBezTo>
                    <a:pt x="1426" y="807"/>
                    <a:pt x="1425" y="818"/>
                    <a:pt x="1431" y="825"/>
                  </a:cubicBezTo>
                  <a:cubicBezTo>
                    <a:pt x="1437" y="833"/>
                    <a:pt x="1444" y="839"/>
                    <a:pt x="1451" y="845"/>
                  </a:cubicBezTo>
                  <a:cubicBezTo>
                    <a:pt x="1456" y="849"/>
                    <a:pt x="1469" y="858"/>
                    <a:pt x="1476" y="860"/>
                  </a:cubicBezTo>
                  <a:cubicBezTo>
                    <a:pt x="1484" y="862"/>
                    <a:pt x="1486" y="860"/>
                    <a:pt x="1495" y="867"/>
                  </a:cubicBezTo>
                  <a:cubicBezTo>
                    <a:pt x="1504" y="873"/>
                    <a:pt x="1509" y="875"/>
                    <a:pt x="1514" y="887"/>
                  </a:cubicBezTo>
                  <a:cubicBezTo>
                    <a:pt x="1519" y="901"/>
                    <a:pt x="1526" y="907"/>
                    <a:pt x="1537" y="917"/>
                  </a:cubicBezTo>
                  <a:cubicBezTo>
                    <a:pt x="1540" y="920"/>
                    <a:pt x="1549" y="925"/>
                    <a:pt x="1554" y="926"/>
                  </a:cubicBezTo>
                  <a:cubicBezTo>
                    <a:pt x="1562" y="928"/>
                    <a:pt x="1578" y="935"/>
                    <a:pt x="1583" y="936"/>
                  </a:cubicBezTo>
                  <a:cubicBezTo>
                    <a:pt x="1587" y="937"/>
                    <a:pt x="1590" y="936"/>
                    <a:pt x="1594" y="938"/>
                  </a:cubicBezTo>
                  <a:cubicBezTo>
                    <a:pt x="1600" y="941"/>
                    <a:pt x="1606" y="943"/>
                    <a:pt x="1613" y="944"/>
                  </a:cubicBezTo>
                  <a:cubicBezTo>
                    <a:pt x="1622" y="946"/>
                    <a:pt x="1625" y="942"/>
                    <a:pt x="1630" y="936"/>
                  </a:cubicBezTo>
                  <a:cubicBezTo>
                    <a:pt x="1643" y="921"/>
                    <a:pt x="1629" y="915"/>
                    <a:pt x="1622" y="903"/>
                  </a:cubicBezTo>
                  <a:cubicBezTo>
                    <a:pt x="1615" y="890"/>
                    <a:pt x="1616" y="881"/>
                    <a:pt x="1602" y="869"/>
                  </a:cubicBezTo>
                  <a:cubicBezTo>
                    <a:pt x="1594" y="862"/>
                    <a:pt x="1595" y="865"/>
                    <a:pt x="1588" y="858"/>
                  </a:cubicBezTo>
                  <a:cubicBezTo>
                    <a:pt x="1583" y="853"/>
                    <a:pt x="1578" y="850"/>
                    <a:pt x="1578" y="841"/>
                  </a:cubicBezTo>
                  <a:cubicBezTo>
                    <a:pt x="1578" y="827"/>
                    <a:pt x="1576" y="829"/>
                    <a:pt x="1574" y="819"/>
                  </a:cubicBezTo>
                  <a:cubicBezTo>
                    <a:pt x="1573" y="812"/>
                    <a:pt x="1573" y="801"/>
                    <a:pt x="1573" y="793"/>
                  </a:cubicBezTo>
                  <a:cubicBezTo>
                    <a:pt x="1573" y="789"/>
                    <a:pt x="1569" y="778"/>
                    <a:pt x="1567" y="774"/>
                  </a:cubicBezTo>
                  <a:cubicBezTo>
                    <a:pt x="1565" y="768"/>
                    <a:pt x="1561" y="761"/>
                    <a:pt x="1558" y="756"/>
                  </a:cubicBezTo>
                  <a:cubicBezTo>
                    <a:pt x="1543" y="731"/>
                    <a:pt x="1551" y="739"/>
                    <a:pt x="1530" y="718"/>
                  </a:cubicBezTo>
                  <a:cubicBezTo>
                    <a:pt x="1528" y="716"/>
                    <a:pt x="1526" y="714"/>
                    <a:pt x="1524" y="712"/>
                  </a:cubicBezTo>
                  <a:cubicBezTo>
                    <a:pt x="1517" y="705"/>
                    <a:pt x="1515" y="705"/>
                    <a:pt x="1508" y="700"/>
                  </a:cubicBezTo>
                  <a:cubicBezTo>
                    <a:pt x="1498" y="693"/>
                    <a:pt x="1485" y="688"/>
                    <a:pt x="1475" y="682"/>
                  </a:cubicBezTo>
                  <a:cubicBezTo>
                    <a:pt x="1472" y="680"/>
                    <a:pt x="1470" y="678"/>
                    <a:pt x="1467" y="676"/>
                  </a:cubicBezTo>
                  <a:cubicBezTo>
                    <a:pt x="1460" y="671"/>
                    <a:pt x="1450" y="667"/>
                    <a:pt x="1443" y="661"/>
                  </a:cubicBezTo>
                  <a:cubicBezTo>
                    <a:pt x="1437" y="655"/>
                    <a:pt x="1432" y="654"/>
                    <a:pt x="1428" y="650"/>
                  </a:cubicBezTo>
                  <a:cubicBezTo>
                    <a:pt x="1423" y="646"/>
                    <a:pt x="1417" y="643"/>
                    <a:pt x="1412" y="639"/>
                  </a:cubicBezTo>
                  <a:cubicBezTo>
                    <a:pt x="1406" y="634"/>
                    <a:pt x="1401" y="633"/>
                    <a:pt x="1396" y="629"/>
                  </a:cubicBezTo>
                  <a:cubicBezTo>
                    <a:pt x="1389" y="624"/>
                    <a:pt x="1379" y="619"/>
                    <a:pt x="1372" y="614"/>
                  </a:cubicBezTo>
                  <a:cubicBezTo>
                    <a:pt x="1366" y="610"/>
                    <a:pt x="1362" y="607"/>
                    <a:pt x="1356" y="604"/>
                  </a:cubicBezTo>
                  <a:cubicBezTo>
                    <a:pt x="1353" y="603"/>
                    <a:pt x="1349" y="601"/>
                    <a:pt x="1347" y="600"/>
                  </a:cubicBezTo>
                  <a:cubicBezTo>
                    <a:pt x="1343" y="598"/>
                    <a:pt x="1340" y="598"/>
                    <a:pt x="1337" y="596"/>
                  </a:cubicBezTo>
                  <a:cubicBezTo>
                    <a:pt x="1333" y="595"/>
                    <a:pt x="1332" y="594"/>
                    <a:pt x="1328" y="593"/>
                  </a:cubicBezTo>
                  <a:cubicBezTo>
                    <a:pt x="1324" y="591"/>
                    <a:pt x="1322" y="590"/>
                    <a:pt x="1319" y="589"/>
                  </a:cubicBezTo>
                  <a:cubicBezTo>
                    <a:pt x="1315" y="587"/>
                    <a:pt x="1312" y="587"/>
                    <a:pt x="1308" y="586"/>
                  </a:cubicBezTo>
                  <a:cubicBezTo>
                    <a:pt x="1304" y="584"/>
                    <a:pt x="1304" y="583"/>
                    <a:pt x="1298" y="583"/>
                  </a:cubicBezTo>
                  <a:cubicBezTo>
                    <a:pt x="1281" y="582"/>
                    <a:pt x="1294" y="578"/>
                    <a:pt x="1265" y="577"/>
                  </a:cubicBezTo>
                  <a:cubicBezTo>
                    <a:pt x="1256" y="577"/>
                    <a:pt x="1253" y="573"/>
                    <a:pt x="1243" y="572"/>
                  </a:cubicBezTo>
                  <a:cubicBezTo>
                    <a:pt x="1235" y="572"/>
                    <a:pt x="1226" y="572"/>
                    <a:pt x="1217" y="572"/>
                  </a:cubicBezTo>
                  <a:cubicBezTo>
                    <a:pt x="1199" y="572"/>
                    <a:pt x="1189" y="576"/>
                    <a:pt x="1175" y="562"/>
                  </a:cubicBezTo>
                  <a:cubicBezTo>
                    <a:pt x="1169" y="556"/>
                    <a:pt x="1154" y="542"/>
                    <a:pt x="1150" y="536"/>
                  </a:cubicBezTo>
                  <a:cubicBezTo>
                    <a:pt x="1148" y="533"/>
                    <a:pt x="1147" y="530"/>
                    <a:pt x="1145" y="527"/>
                  </a:cubicBezTo>
                  <a:cubicBezTo>
                    <a:pt x="1143" y="524"/>
                    <a:pt x="1141" y="523"/>
                    <a:pt x="1139" y="520"/>
                  </a:cubicBezTo>
                  <a:cubicBezTo>
                    <a:pt x="1135" y="515"/>
                    <a:pt x="1133" y="510"/>
                    <a:pt x="1128" y="505"/>
                  </a:cubicBezTo>
                  <a:cubicBezTo>
                    <a:pt x="1118" y="494"/>
                    <a:pt x="1119" y="492"/>
                    <a:pt x="1111" y="482"/>
                  </a:cubicBezTo>
                  <a:cubicBezTo>
                    <a:pt x="1108" y="479"/>
                    <a:pt x="1097" y="454"/>
                    <a:pt x="1094" y="447"/>
                  </a:cubicBezTo>
                  <a:cubicBezTo>
                    <a:pt x="1088" y="437"/>
                    <a:pt x="1079" y="415"/>
                    <a:pt x="1073" y="408"/>
                  </a:cubicBezTo>
                  <a:cubicBezTo>
                    <a:pt x="1070" y="405"/>
                    <a:pt x="1068" y="400"/>
                    <a:pt x="1065" y="396"/>
                  </a:cubicBezTo>
                  <a:cubicBezTo>
                    <a:pt x="1060" y="389"/>
                    <a:pt x="1060" y="389"/>
                    <a:pt x="1060" y="389"/>
                  </a:cubicBezTo>
                  <a:cubicBezTo>
                    <a:pt x="1058" y="386"/>
                    <a:pt x="1057" y="383"/>
                    <a:pt x="1055" y="381"/>
                  </a:cubicBezTo>
                  <a:cubicBezTo>
                    <a:pt x="1051" y="375"/>
                    <a:pt x="1047" y="371"/>
                    <a:pt x="1043" y="366"/>
                  </a:cubicBezTo>
                  <a:cubicBezTo>
                    <a:pt x="1042" y="363"/>
                    <a:pt x="1040" y="360"/>
                    <a:pt x="1038" y="358"/>
                  </a:cubicBezTo>
                  <a:cubicBezTo>
                    <a:pt x="1030" y="349"/>
                    <a:pt x="1030" y="349"/>
                    <a:pt x="1024" y="338"/>
                  </a:cubicBezTo>
                  <a:cubicBezTo>
                    <a:pt x="1023" y="336"/>
                    <a:pt x="1023" y="336"/>
                    <a:pt x="1022" y="334"/>
                  </a:cubicBezTo>
                  <a:cubicBezTo>
                    <a:pt x="1021" y="331"/>
                    <a:pt x="1019" y="329"/>
                    <a:pt x="1018" y="326"/>
                  </a:cubicBezTo>
                  <a:cubicBezTo>
                    <a:pt x="1016" y="323"/>
                    <a:pt x="1015" y="321"/>
                    <a:pt x="1013" y="318"/>
                  </a:cubicBezTo>
                  <a:cubicBezTo>
                    <a:pt x="1011" y="315"/>
                    <a:pt x="1009" y="313"/>
                    <a:pt x="1006" y="311"/>
                  </a:cubicBezTo>
                  <a:cubicBezTo>
                    <a:pt x="1002" y="306"/>
                    <a:pt x="998" y="302"/>
                    <a:pt x="993" y="298"/>
                  </a:cubicBezTo>
                  <a:cubicBezTo>
                    <a:pt x="991" y="296"/>
                    <a:pt x="989" y="294"/>
                    <a:pt x="987" y="291"/>
                  </a:cubicBezTo>
                  <a:cubicBezTo>
                    <a:pt x="984" y="288"/>
                    <a:pt x="979" y="279"/>
                    <a:pt x="978" y="274"/>
                  </a:cubicBezTo>
                  <a:cubicBezTo>
                    <a:pt x="976" y="271"/>
                    <a:pt x="963" y="252"/>
                    <a:pt x="962" y="250"/>
                  </a:cubicBezTo>
                  <a:cubicBezTo>
                    <a:pt x="957" y="246"/>
                    <a:pt x="943" y="231"/>
                    <a:pt x="939" y="227"/>
                  </a:cubicBezTo>
                  <a:cubicBezTo>
                    <a:pt x="932" y="222"/>
                    <a:pt x="908" y="211"/>
                    <a:pt x="900" y="207"/>
                  </a:cubicBezTo>
                  <a:cubicBezTo>
                    <a:pt x="891" y="204"/>
                    <a:pt x="890" y="203"/>
                    <a:pt x="886" y="196"/>
                  </a:cubicBezTo>
                  <a:cubicBezTo>
                    <a:pt x="884" y="192"/>
                    <a:pt x="882" y="191"/>
                    <a:pt x="880" y="188"/>
                  </a:cubicBezTo>
                  <a:cubicBezTo>
                    <a:pt x="878" y="185"/>
                    <a:pt x="878" y="182"/>
                    <a:pt x="875" y="179"/>
                  </a:cubicBezTo>
                  <a:cubicBezTo>
                    <a:pt x="872" y="174"/>
                    <a:pt x="867" y="171"/>
                    <a:pt x="863" y="166"/>
                  </a:cubicBezTo>
                  <a:cubicBezTo>
                    <a:pt x="862" y="164"/>
                    <a:pt x="861" y="163"/>
                    <a:pt x="860" y="161"/>
                  </a:cubicBezTo>
                  <a:cubicBezTo>
                    <a:pt x="849" y="146"/>
                    <a:pt x="850" y="159"/>
                    <a:pt x="840" y="136"/>
                  </a:cubicBezTo>
                  <a:cubicBezTo>
                    <a:pt x="837" y="130"/>
                    <a:pt x="834" y="125"/>
                    <a:pt x="831" y="119"/>
                  </a:cubicBezTo>
                  <a:cubicBezTo>
                    <a:pt x="821" y="99"/>
                    <a:pt x="824" y="108"/>
                    <a:pt x="815" y="96"/>
                  </a:cubicBezTo>
                  <a:cubicBezTo>
                    <a:pt x="806" y="85"/>
                    <a:pt x="812" y="88"/>
                    <a:pt x="797" y="74"/>
                  </a:cubicBezTo>
                  <a:cubicBezTo>
                    <a:pt x="793" y="70"/>
                    <a:pt x="789" y="65"/>
                    <a:pt x="783" y="62"/>
                  </a:cubicBezTo>
                  <a:cubicBezTo>
                    <a:pt x="776" y="58"/>
                    <a:pt x="774" y="56"/>
                    <a:pt x="769" y="50"/>
                  </a:cubicBezTo>
                  <a:cubicBezTo>
                    <a:pt x="764" y="45"/>
                    <a:pt x="760" y="43"/>
                    <a:pt x="754" y="39"/>
                  </a:cubicBezTo>
                  <a:cubicBezTo>
                    <a:pt x="744" y="33"/>
                    <a:pt x="743" y="28"/>
                    <a:pt x="727" y="19"/>
                  </a:cubicBezTo>
                  <a:cubicBezTo>
                    <a:pt x="697" y="4"/>
                    <a:pt x="697" y="4"/>
                    <a:pt x="697" y="4"/>
                  </a:cubicBezTo>
                  <a:cubicBezTo>
                    <a:pt x="694" y="2"/>
                    <a:pt x="691" y="1"/>
                    <a:pt x="687" y="1"/>
                  </a:cubicBezTo>
                  <a:cubicBezTo>
                    <a:pt x="671" y="0"/>
                    <a:pt x="667" y="2"/>
                    <a:pt x="654" y="7"/>
                  </a:cubicBezTo>
                  <a:cubicBezTo>
                    <a:pt x="648" y="10"/>
                    <a:pt x="643" y="13"/>
                    <a:pt x="638" y="17"/>
                  </a:cubicBezTo>
                  <a:cubicBezTo>
                    <a:pt x="635" y="20"/>
                    <a:pt x="634" y="20"/>
                    <a:pt x="630" y="22"/>
                  </a:cubicBezTo>
                  <a:cubicBezTo>
                    <a:pt x="627" y="24"/>
                    <a:pt x="626" y="26"/>
                    <a:pt x="623" y="28"/>
                  </a:cubicBezTo>
                  <a:cubicBezTo>
                    <a:pt x="620" y="30"/>
                    <a:pt x="618" y="31"/>
                    <a:pt x="614" y="33"/>
                  </a:cubicBezTo>
                  <a:cubicBezTo>
                    <a:pt x="604" y="39"/>
                    <a:pt x="597" y="51"/>
                    <a:pt x="588" y="58"/>
                  </a:cubicBezTo>
                  <a:cubicBezTo>
                    <a:pt x="582" y="62"/>
                    <a:pt x="579" y="63"/>
                    <a:pt x="573" y="69"/>
                  </a:cubicBezTo>
                  <a:cubicBezTo>
                    <a:pt x="568" y="73"/>
                    <a:pt x="564" y="78"/>
                    <a:pt x="560" y="82"/>
                  </a:cubicBezTo>
                  <a:cubicBezTo>
                    <a:pt x="558" y="83"/>
                    <a:pt x="557" y="85"/>
                    <a:pt x="556" y="86"/>
                  </a:cubicBezTo>
                  <a:cubicBezTo>
                    <a:pt x="554" y="87"/>
                    <a:pt x="554" y="87"/>
                    <a:pt x="552" y="88"/>
                  </a:cubicBezTo>
                  <a:cubicBezTo>
                    <a:pt x="539" y="97"/>
                    <a:pt x="529" y="108"/>
                    <a:pt x="518" y="119"/>
                  </a:cubicBezTo>
                  <a:cubicBezTo>
                    <a:pt x="514" y="124"/>
                    <a:pt x="509" y="128"/>
                    <a:pt x="505" y="133"/>
                  </a:cubicBezTo>
                  <a:cubicBezTo>
                    <a:pt x="501" y="139"/>
                    <a:pt x="499" y="143"/>
                    <a:pt x="494" y="148"/>
                  </a:cubicBezTo>
                  <a:cubicBezTo>
                    <a:pt x="489" y="153"/>
                    <a:pt x="488" y="160"/>
                    <a:pt x="484" y="164"/>
                  </a:cubicBezTo>
                  <a:cubicBezTo>
                    <a:pt x="478" y="169"/>
                    <a:pt x="456" y="194"/>
                    <a:pt x="450" y="196"/>
                  </a:cubicBezTo>
                  <a:cubicBezTo>
                    <a:pt x="438" y="203"/>
                    <a:pt x="439" y="204"/>
                    <a:pt x="429" y="214"/>
                  </a:cubicBezTo>
                  <a:cubicBezTo>
                    <a:pt x="420" y="223"/>
                    <a:pt x="410" y="231"/>
                    <a:pt x="407" y="245"/>
                  </a:cubicBezTo>
                  <a:cubicBezTo>
                    <a:pt x="406" y="250"/>
                    <a:pt x="405" y="251"/>
                    <a:pt x="404" y="255"/>
                  </a:cubicBezTo>
                  <a:cubicBezTo>
                    <a:pt x="402" y="259"/>
                    <a:pt x="402" y="261"/>
                    <a:pt x="402" y="266"/>
                  </a:cubicBezTo>
                  <a:cubicBezTo>
                    <a:pt x="402" y="278"/>
                    <a:pt x="403" y="278"/>
                    <a:pt x="398" y="288"/>
                  </a:cubicBezTo>
                  <a:cubicBezTo>
                    <a:pt x="389" y="304"/>
                    <a:pt x="390" y="303"/>
                    <a:pt x="392" y="319"/>
                  </a:cubicBezTo>
                  <a:cubicBezTo>
                    <a:pt x="394" y="330"/>
                    <a:pt x="398" y="326"/>
                    <a:pt x="411" y="337"/>
                  </a:cubicBezTo>
                  <a:cubicBezTo>
                    <a:pt x="418" y="343"/>
                    <a:pt x="418" y="343"/>
                    <a:pt x="418" y="343"/>
                  </a:cubicBezTo>
                  <a:cubicBezTo>
                    <a:pt x="429" y="352"/>
                    <a:pt x="422" y="347"/>
                    <a:pt x="432" y="353"/>
                  </a:cubicBezTo>
                  <a:cubicBezTo>
                    <a:pt x="442" y="359"/>
                    <a:pt x="451" y="351"/>
                    <a:pt x="459" y="355"/>
                  </a:cubicBezTo>
                  <a:cubicBezTo>
                    <a:pt x="463" y="358"/>
                    <a:pt x="464" y="364"/>
                    <a:pt x="471" y="364"/>
                  </a:cubicBez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1218633"/>
              <a:endParaRPr lang="zh-CN" altLang="en-US" sz="2400">
                <a:solidFill>
                  <a:srgbClr val="000000"/>
                </a:solidFill>
                <a:latin typeface="Century Gothic" panose="020b0502020202020204" pitchFamily="34" charset="0"/>
                <a:sym typeface="Century Gothic" panose="020b0502020202020204" pitchFamily="34" charset="0"/>
              </a:endParaRPr>
            </a:p>
          </p:txBody>
        </p:sp>
      </p:grpSp>
      <p:cxnSp>
        <p:nvCxnSpPr>
          <p:cNvPr id="56" name="直接连接符 55"/>
          <p:cNvCxnSpPr/>
          <p:nvPr/>
        </p:nvCxnSpPr>
        <p:spPr>
          <a:xfrm>
            <a:off x="4315268" y="3140968"/>
            <a:ext cx="4075470" cy="0"/>
          </a:xfrm>
          <a:prstGeom prst="line">
            <a:avLst/>
          </a:prstGeom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矩形 14"/>
          <p:cNvSpPr/>
          <p:nvPr/>
        </p:nvSpPr>
        <p:spPr>
          <a:xfrm>
            <a:off x="4315267" y="3244334"/>
            <a:ext cx="5483825" cy="769441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400" b="1">
                <a:solidFill>
                  <a:srgbClr val="404040"/>
                </a:solidFill>
                <a:cs typeface="+mn-ea"/>
                <a:sym typeface="+mn-lt"/>
              </a:rPr>
              <a:t>当前工作形势分析</a:t>
            </a:r>
          </a:p>
        </p:txBody>
      </p:sp>
    </p:spTree>
    <p:extLst>
      <p:ext uri="{BB962C8B-B14F-4D97-AF65-F5344CB8AC3E}">
        <p14:creationId xmlns:p14="http://schemas.microsoft.com/office/powerpoint/2010/main" val="2383077842"/>
      </p:ext>
    </p:extLst>
  </p:cSld>
  <p:clrMapOvr>
    <a:masterClrMapping/>
  </p:clrMapOvr>
  <mc:AlternateContent>
    <mc:Choice xmlns:p14="http://schemas.microsoft.com/office/powerpoint/2010/main" Requires="p14">
      <p:transition spd="slow" advClick="0" advTm="3000" p14:dur="2000"/>
    </mc:Choice>
    <mc:Fallback>
      <p:transition spd="slow" advClick="0" advTm="300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2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9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 nodeType="afterGroup">
                            <p:stCondLst>
                              <p:cond delay="1500"/>
                            </p:stCondLst>
                            <p:childTnLst>
                              <p:par>
                                <p:cTn id="26" presetID="49" presetClass="entr" presetSubtype="0" dur="500" decel="1000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36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33" presetID="2" presetClass="entr" presetSubtype="8" dur="80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8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8" dur="800" fill="hold" grpId="0" nodeType="withEffect">
                                  <p:stCondLst>
                                    <p:cond delay="35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8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 nodeType="afterGroup">
                            <p:stCondLst>
                              <p:cond delay="3150"/>
                            </p:stCondLst>
                            <p:childTnLst>
                              <p:par>
                                <p:cTn id="42" presetID="53" presetClass="entr" presetSubtype="16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 nodeType="afterGroup">
                            <p:stCondLst>
                              <p:cond delay="3650"/>
                            </p:stCondLst>
                            <p:childTnLst>
                              <p:par>
                                <p:cTn id="48" presetID="16" presetClass="entr" presetSubtype="2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0" dur="5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" grpId="0"/>
      <p:bldP spid="25" grpId="0"/>
      <p:bldP spid="16" grpId="0"/>
      <p:bldP spid="17" grpId="0"/>
      <p:bldP spid="49" grpId="0"/>
      <p:bldP spid="5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4" name="组合 3">
            <a:extLst>
              <a:ext uri="{FF2B5EF4-FFF2-40B4-BE49-F238E27FC236}">
                <a16:creationId xmlns:a16="http://schemas.microsoft.com/office/drawing/2014/main" xmlns="" id="{186E071A-FA22-4069-A04F-D850E197F6BB}"/>
              </a:ext>
            </a:extLst>
          </p:cNvPr>
          <p:cNvGrpSpPr/>
          <p:nvPr/>
        </p:nvGrpSpPr>
        <p:grpSpPr>
          <a:xfrm>
            <a:off x="3397239" y="1843954"/>
            <a:ext cx="1609427" cy="1609427"/>
            <a:chOff x="2585946" y="1138119"/>
            <a:chExt cx="1188000" cy="1188000"/>
          </a:xfrm>
        </p:grpSpPr>
        <p:grpSp>
          <p:nvGrpSpPr>
            <p:cNvPr id="5" name="组合 4">
              <a:extLst>
                <a:ext uri="{FF2B5EF4-FFF2-40B4-BE49-F238E27FC236}">
                  <a16:creationId xmlns:a16="http://schemas.microsoft.com/office/drawing/2014/main" xmlns="" id="{139B4AF3-9895-458B-9329-093184F83EC2}"/>
                </a:ext>
              </a:extLst>
            </p:cNvPr>
            <p:cNvGrpSpPr/>
            <p:nvPr/>
          </p:nvGrpSpPr>
          <p:grpSpPr>
            <a:xfrm rot="2700000">
              <a:off x="2585946" y="1138119"/>
              <a:ext cx="1188000" cy="1188000"/>
              <a:chOff x="2955815" y="1694813"/>
              <a:chExt cx="1188000" cy="1188000"/>
            </a:xfrm>
          </p:grpSpPr>
          <p:sp>
            <p:nvSpPr>
              <p:cNvPr id="7" name="矩形 6">
                <a:extLst>
                  <a:ext uri="{FF2B5EF4-FFF2-40B4-BE49-F238E27FC236}">
                    <a16:creationId xmlns:a16="http://schemas.microsoft.com/office/drawing/2014/main" xmlns="" id="{5F5E33E6-F368-4977-B754-FD59736E4119}"/>
                  </a:ext>
                </a:extLst>
              </p:cNvPr>
              <p:cNvSpPr/>
              <p:nvPr/>
            </p:nvSpPr>
            <p:spPr>
              <a:xfrm>
                <a:off x="2955815" y="1694813"/>
                <a:ext cx="1188000" cy="1188000"/>
              </a:xfrm>
              <a:prstGeom prst="rect">
                <a:avLst/>
              </a:prstGeom>
              <a:solidFill>
                <a:srgbClr val="0D72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19369"/>
                <a:endParaRPr lang="zh-CN" altLang="en-US" sz="28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8" name="Freeform 182">
                <a:extLst>
                  <a:ext uri="{FF2B5EF4-FFF2-40B4-BE49-F238E27FC236}">
                    <a16:creationId xmlns:a16="http://schemas.microsoft.com/office/drawing/2014/main" xmlns="" id="{03D5FF2C-7BE1-44FD-BF1B-82837B08E9CA}"/>
                  </a:ext>
                </a:extLst>
              </p:cNvPr>
              <p:cNvSpPr/>
              <p:nvPr/>
            </p:nvSpPr>
            <p:spPr bwMode="auto">
              <a:xfrm flipH="1">
                <a:off x="3027865" y="17678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noFill/>
              <a:ln w="12700" cap="flat">
                <a:solidFill>
                  <a:schemeClr val="bg1"/>
                </a:solidFill>
                <a:prstDash val="solid"/>
                <a:beve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999999"/>
                    </a:solidFill>
                  </a14:hiddenFill>
                </a:ext>
              </a:extLst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9" name="Freeform 182">
                <a:extLst>
                  <a:ext uri="{FF2B5EF4-FFF2-40B4-BE49-F238E27FC236}">
                    <a16:creationId xmlns:a16="http://schemas.microsoft.com/office/drawing/2014/main" xmlns="" id="{0E4DEF6D-0BF2-4B07-B81A-C4972FB6BEF9}"/>
                  </a:ext>
                </a:extLst>
              </p:cNvPr>
              <p:cNvSpPr/>
              <p:nvPr/>
            </p:nvSpPr>
            <p:spPr bwMode="auto">
              <a:xfrm rot="5400000">
                <a:off x="3761290" y="24917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noFill/>
              <a:ln w="12700" cap="flat">
                <a:solidFill>
                  <a:schemeClr val="bg1"/>
                </a:solidFill>
                <a:prstDash val="solid"/>
                <a:beve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999999"/>
                    </a:solidFill>
                  </a14:hiddenFill>
                </a:ext>
              </a:extLst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0" name="Freeform 182">
                <a:extLst>
                  <a:ext uri="{FF2B5EF4-FFF2-40B4-BE49-F238E27FC236}">
                    <a16:creationId xmlns:a16="http://schemas.microsoft.com/office/drawing/2014/main" xmlns="" id="{32B9114B-254C-4DA2-8F41-865E5936C9BA}"/>
                  </a:ext>
                </a:extLst>
              </p:cNvPr>
              <p:cNvSpPr/>
              <p:nvPr/>
            </p:nvSpPr>
            <p:spPr bwMode="auto">
              <a:xfrm rot="16200000" flipV="1">
                <a:off x="3761290" y="17612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noFill/>
              <a:ln w="12700" cap="flat">
                <a:solidFill>
                  <a:schemeClr val="bg1"/>
                </a:solidFill>
                <a:prstDash val="solid"/>
                <a:beve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999999"/>
                    </a:solidFill>
                  </a14:hiddenFill>
                </a:ext>
              </a:extLst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1" name="Freeform 182">
                <a:extLst>
                  <a:ext uri="{FF2B5EF4-FFF2-40B4-BE49-F238E27FC236}">
                    <a16:creationId xmlns:a16="http://schemas.microsoft.com/office/drawing/2014/main" xmlns="" id="{C95BD8D1-46AD-46F4-BC8B-A3413D2F6A89}"/>
                  </a:ext>
                </a:extLst>
              </p:cNvPr>
              <p:cNvSpPr/>
              <p:nvPr/>
            </p:nvSpPr>
            <p:spPr bwMode="auto">
              <a:xfrm flipH="1" flipV="1">
                <a:off x="3027865" y="24851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noFill/>
              <a:ln w="12700" cap="flat">
                <a:solidFill>
                  <a:schemeClr val="bg1"/>
                </a:solidFill>
                <a:prstDash val="solid"/>
                <a:beve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999999"/>
                    </a:solidFill>
                  </a14:hiddenFill>
                </a:ext>
              </a:extLst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</p:grpSp>
        <p:sp>
          <p:nvSpPr>
            <p:cNvPr id="6" name="文本框 5">
              <a:extLst>
                <a:ext uri="{FF2B5EF4-FFF2-40B4-BE49-F238E27FC236}">
                  <a16:creationId xmlns:a16="http://schemas.microsoft.com/office/drawing/2014/main" xmlns="" id="{664DC022-97B7-4991-8A22-BA6FE8069B2B}"/>
                </a:ext>
              </a:extLst>
            </p:cNvPr>
            <p:cNvSpPr txBox="1"/>
            <p:nvPr/>
          </p:nvSpPr>
          <p:spPr>
            <a:xfrm>
              <a:off x="2802647" y="1364655"/>
              <a:ext cx="757285" cy="613401"/>
            </a:xfrm>
            <a:prstGeom prst="rect">
              <a:avLst/>
            </a:prstGeom>
            <a:solidFill>
              <a:srgbClr val="0D72C0"/>
            </a:solidFill>
          </p:spPr>
          <p:txBody>
            <a:bodyPr wrap="none" lIns="0" r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在此处</a:t>
              </a:r>
              <a:endParaRPr lang="en-US" altLang="zh-CN" sz="1600" b="1">
                <a:solidFill>
                  <a:prstClr val="white"/>
                </a:solidFill>
                <a:latin typeface="微软雅黑"/>
                <a:cs typeface="+mn-ea"/>
                <a:sym typeface="+mn-lt"/>
              </a:endParaRPr>
            </a:p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添加关键字</a:t>
              </a:r>
            </a:p>
          </p:txBody>
        </p:sp>
      </p:grpSp>
      <p:grpSp>
        <p:nvGrpSpPr>
          <p:cNvPr id="12" name="组合 11">
            <a:extLst>
              <a:ext uri="{FF2B5EF4-FFF2-40B4-BE49-F238E27FC236}">
                <a16:creationId xmlns:a16="http://schemas.microsoft.com/office/drawing/2014/main" xmlns="" id="{150F80E7-F7A2-43E6-9012-7D7B5A100FAD}"/>
              </a:ext>
            </a:extLst>
          </p:cNvPr>
          <p:cNvGrpSpPr/>
          <p:nvPr/>
        </p:nvGrpSpPr>
        <p:grpSpPr>
          <a:xfrm>
            <a:off x="6010257" y="1843954"/>
            <a:ext cx="1609427" cy="1609427"/>
            <a:chOff x="4514748" y="1138119"/>
            <a:chExt cx="1188000" cy="1188000"/>
          </a:xfrm>
          <a:solidFill>
            <a:srgbClr val="6A6160"/>
          </a:solidFill>
        </p:grpSpPr>
        <p:grpSp>
          <p:nvGrpSpPr>
            <p:cNvPr id="13" name="组合 12">
              <a:extLst>
                <a:ext uri="{FF2B5EF4-FFF2-40B4-BE49-F238E27FC236}">
                  <a16:creationId xmlns:a16="http://schemas.microsoft.com/office/drawing/2014/main" xmlns="" id="{3657D7EE-8590-430F-BCFD-4FB657D5BC59}"/>
                </a:ext>
              </a:extLst>
            </p:cNvPr>
            <p:cNvGrpSpPr/>
            <p:nvPr/>
          </p:nvGrpSpPr>
          <p:grpSpPr>
            <a:xfrm rot="2700000">
              <a:off x="4514748" y="1138119"/>
              <a:ext cx="1188000" cy="1188000"/>
              <a:chOff x="2955815" y="1694813"/>
              <a:chExt cx="1188000" cy="1188000"/>
            </a:xfrm>
            <a:grpFill/>
          </p:grpSpPr>
          <p:sp>
            <p:nvSpPr>
              <p:cNvPr id="15" name="矩形 14">
                <a:extLst>
                  <a:ext uri="{FF2B5EF4-FFF2-40B4-BE49-F238E27FC236}">
                    <a16:creationId xmlns:a16="http://schemas.microsoft.com/office/drawing/2014/main" xmlns="" id="{D3D17093-A0E7-49C9-9EB3-C76B3DE0AA7C}"/>
                  </a:ext>
                </a:extLst>
              </p:cNvPr>
              <p:cNvSpPr/>
              <p:nvPr/>
            </p:nvSpPr>
            <p:spPr>
              <a:xfrm>
                <a:off x="2955815" y="1694813"/>
                <a:ext cx="1188000" cy="1188000"/>
              </a:xfrm>
              <a:prstGeom prst="rect">
                <a:avLst/>
              </a:prstGeom>
              <a:solidFill>
                <a:srgbClr val="0D72C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19369"/>
                <a:endParaRPr lang="zh-CN" altLang="en-US" sz="28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6" name="Freeform 182">
                <a:extLst>
                  <a:ext uri="{FF2B5EF4-FFF2-40B4-BE49-F238E27FC236}">
                    <a16:creationId xmlns:a16="http://schemas.microsoft.com/office/drawing/2014/main" xmlns="" id="{B639EEE0-43E9-4636-A529-A48BC0C80A26}"/>
                  </a:ext>
                </a:extLst>
              </p:cNvPr>
              <p:cNvSpPr/>
              <p:nvPr/>
            </p:nvSpPr>
            <p:spPr bwMode="auto">
              <a:xfrm flipH="1">
                <a:off x="3027865" y="17678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0D72C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7" name="Freeform 182">
                <a:extLst>
                  <a:ext uri="{FF2B5EF4-FFF2-40B4-BE49-F238E27FC236}">
                    <a16:creationId xmlns:a16="http://schemas.microsoft.com/office/drawing/2014/main" xmlns="" id="{FFD97C7B-5905-4B87-A462-A0C0F0C5501D}"/>
                  </a:ext>
                </a:extLst>
              </p:cNvPr>
              <p:cNvSpPr/>
              <p:nvPr/>
            </p:nvSpPr>
            <p:spPr bwMode="auto">
              <a:xfrm rot="5400000">
                <a:off x="3761290" y="24917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0D72C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8" name="Freeform 182">
                <a:extLst>
                  <a:ext uri="{FF2B5EF4-FFF2-40B4-BE49-F238E27FC236}">
                    <a16:creationId xmlns:a16="http://schemas.microsoft.com/office/drawing/2014/main" xmlns="" id="{B97BD839-5FAF-4039-A2A9-65E76C4F94C0}"/>
                  </a:ext>
                </a:extLst>
              </p:cNvPr>
              <p:cNvSpPr/>
              <p:nvPr/>
            </p:nvSpPr>
            <p:spPr bwMode="auto">
              <a:xfrm rot="16200000" flipV="1">
                <a:off x="3761290" y="17612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0D72C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19" name="Freeform 182">
                <a:extLst>
                  <a:ext uri="{FF2B5EF4-FFF2-40B4-BE49-F238E27FC236}">
                    <a16:creationId xmlns:a16="http://schemas.microsoft.com/office/drawing/2014/main" xmlns="" id="{9255D6AF-9332-401D-A53C-4CAB5A6752A5}"/>
                  </a:ext>
                </a:extLst>
              </p:cNvPr>
              <p:cNvSpPr/>
              <p:nvPr/>
            </p:nvSpPr>
            <p:spPr bwMode="auto">
              <a:xfrm flipH="1" flipV="1">
                <a:off x="3027865" y="24851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0D72C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</p:grpSp>
        <p:sp>
          <p:nvSpPr>
            <p:cNvPr id="14" name="文本框 13">
              <a:extLst>
                <a:ext uri="{FF2B5EF4-FFF2-40B4-BE49-F238E27FC236}">
                  <a16:creationId xmlns:a16="http://schemas.microsoft.com/office/drawing/2014/main" xmlns="" id="{7232D2F4-1038-446F-8B21-AD7809698269}"/>
                </a:ext>
              </a:extLst>
            </p:cNvPr>
            <p:cNvSpPr txBox="1"/>
            <p:nvPr/>
          </p:nvSpPr>
          <p:spPr>
            <a:xfrm>
              <a:off x="4724714" y="1383769"/>
              <a:ext cx="757285" cy="613401"/>
            </a:xfrm>
            <a:prstGeom prst="rect">
              <a:avLst/>
            </a:prstGeom>
            <a:solidFill>
              <a:srgbClr val="0D72C0"/>
            </a:solidFill>
          </p:spPr>
          <p:txBody>
            <a:bodyPr wrap="none" lIns="0" r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在此处</a:t>
              </a:r>
              <a:endParaRPr lang="en-US" altLang="zh-CN" sz="1600" b="1">
                <a:solidFill>
                  <a:prstClr val="white"/>
                </a:solidFill>
                <a:latin typeface="微软雅黑"/>
                <a:cs typeface="+mn-ea"/>
                <a:sym typeface="+mn-lt"/>
              </a:endParaRPr>
            </a:p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添加关键字</a:t>
              </a:r>
            </a:p>
          </p:txBody>
        </p:sp>
      </p:grpSp>
      <p:grpSp>
        <p:nvGrpSpPr>
          <p:cNvPr id="20" name="组合 19">
            <a:extLst>
              <a:ext uri="{FF2B5EF4-FFF2-40B4-BE49-F238E27FC236}">
                <a16:creationId xmlns:a16="http://schemas.microsoft.com/office/drawing/2014/main" xmlns="" id="{98EE699C-E72D-4F2B-A3A3-B89CC5FB733F}"/>
              </a:ext>
            </a:extLst>
          </p:cNvPr>
          <p:cNvGrpSpPr/>
          <p:nvPr/>
        </p:nvGrpSpPr>
        <p:grpSpPr>
          <a:xfrm>
            <a:off x="4703748" y="3134532"/>
            <a:ext cx="1609427" cy="1609427"/>
            <a:chOff x="3550347" y="2090760"/>
            <a:chExt cx="1188000" cy="1188000"/>
          </a:xfrm>
          <a:solidFill>
            <a:srgbClr val="21A3D0"/>
          </a:solidFill>
        </p:grpSpPr>
        <p:grpSp>
          <p:nvGrpSpPr>
            <p:cNvPr id="21" name="组合 20">
              <a:extLst>
                <a:ext uri="{FF2B5EF4-FFF2-40B4-BE49-F238E27FC236}">
                  <a16:creationId xmlns:a16="http://schemas.microsoft.com/office/drawing/2014/main" xmlns="" id="{8A735557-BDAB-427D-AB7C-BEE141F00F6E}"/>
                </a:ext>
              </a:extLst>
            </p:cNvPr>
            <p:cNvGrpSpPr/>
            <p:nvPr/>
          </p:nvGrpSpPr>
          <p:grpSpPr>
            <a:xfrm rot="2700000">
              <a:off x="3550347" y="2090760"/>
              <a:ext cx="1188000" cy="1188000"/>
              <a:chOff x="2955815" y="1694813"/>
              <a:chExt cx="1188000" cy="1188000"/>
            </a:xfrm>
            <a:grpFill/>
          </p:grpSpPr>
          <p:sp>
            <p:nvSpPr>
              <p:cNvPr id="23" name="矩形 22">
                <a:extLst>
                  <a:ext uri="{FF2B5EF4-FFF2-40B4-BE49-F238E27FC236}">
                    <a16:creationId xmlns:a16="http://schemas.microsoft.com/office/drawing/2014/main" xmlns="" id="{FDBA439F-1ECA-4952-8DDA-BEF28469DABB}"/>
                  </a:ext>
                </a:extLst>
              </p:cNvPr>
              <p:cNvSpPr/>
              <p:nvPr/>
            </p:nvSpPr>
            <p:spPr>
              <a:xfrm>
                <a:off x="2955815" y="1694813"/>
                <a:ext cx="1188000" cy="1188000"/>
              </a:xfrm>
              <a:prstGeom prst="rect">
                <a:avLst/>
              </a:prstGeom>
              <a:solidFill>
                <a:srgbClr val="40404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19369"/>
                <a:endParaRPr lang="zh-CN" altLang="en-US" sz="28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24" name="Freeform 182">
                <a:extLst>
                  <a:ext uri="{FF2B5EF4-FFF2-40B4-BE49-F238E27FC236}">
                    <a16:creationId xmlns:a16="http://schemas.microsoft.com/office/drawing/2014/main" xmlns="" id="{0E2C1BFA-8151-4352-9BCC-2952ED7C21DE}"/>
                  </a:ext>
                </a:extLst>
              </p:cNvPr>
              <p:cNvSpPr/>
              <p:nvPr/>
            </p:nvSpPr>
            <p:spPr bwMode="auto">
              <a:xfrm flipH="1">
                <a:off x="3027865" y="17678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25" name="Freeform 182">
                <a:extLst>
                  <a:ext uri="{FF2B5EF4-FFF2-40B4-BE49-F238E27FC236}">
                    <a16:creationId xmlns:a16="http://schemas.microsoft.com/office/drawing/2014/main" xmlns="" id="{D5D3074C-C7D0-4C58-BACA-2FD14F1D65E3}"/>
                  </a:ext>
                </a:extLst>
              </p:cNvPr>
              <p:cNvSpPr/>
              <p:nvPr/>
            </p:nvSpPr>
            <p:spPr bwMode="auto">
              <a:xfrm rot="5400000">
                <a:off x="3761290" y="24917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26" name="Freeform 182">
                <a:extLst>
                  <a:ext uri="{FF2B5EF4-FFF2-40B4-BE49-F238E27FC236}">
                    <a16:creationId xmlns:a16="http://schemas.microsoft.com/office/drawing/2014/main" xmlns="" id="{2EEE29BF-5F14-4996-88AE-0539FF972DF2}"/>
                  </a:ext>
                </a:extLst>
              </p:cNvPr>
              <p:cNvSpPr/>
              <p:nvPr/>
            </p:nvSpPr>
            <p:spPr bwMode="auto">
              <a:xfrm rot="16200000" flipV="1">
                <a:off x="3761290" y="17612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27" name="Freeform 182">
                <a:extLst>
                  <a:ext uri="{FF2B5EF4-FFF2-40B4-BE49-F238E27FC236}">
                    <a16:creationId xmlns:a16="http://schemas.microsoft.com/office/drawing/2014/main" xmlns="" id="{D43AA456-6588-4D8D-9880-18DEFFB8B4B9}"/>
                  </a:ext>
                </a:extLst>
              </p:cNvPr>
              <p:cNvSpPr/>
              <p:nvPr/>
            </p:nvSpPr>
            <p:spPr bwMode="auto">
              <a:xfrm flipH="1" flipV="1">
                <a:off x="3027865" y="24851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</p:grpSp>
        <p:sp>
          <p:nvSpPr>
            <p:cNvPr id="22" name="文本框 21">
              <a:extLst>
                <a:ext uri="{FF2B5EF4-FFF2-40B4-BE49-F238E27FC236}">
                  <a16:creationId xmlns:a16="http://schemas.microsoft.com/office/drawing/2014/main" xmlns="" id="{0F5E25DC-AD95-4FA0-987C-6E36AC90BEDB}"/>
                </a:ext>
              </a:extLst>
            </p:cNvPr>
            <p:cNvSpPr txBox="1"/>
            <p:nvPr/>
          </p:nvSpPr>
          <p:spPr>
            <a:xfrm>
              <a:off x="3767048" y="2355953"/>
              <a:ext cx="757285" cy="613401"/>
            </a:xfrm>
            <a:prstGeom prst="rect">
              <a:avLst/>
            </a:prstGeom>
            <a:solidFill>
              <a:srgbClr val="404040"/>
            </a:solidFill>
          </p:spPr>
          <p:txBody>
            <a:bodyPr wrap="none" lIns="0" r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在此处</a:t>
              </a:r>
              <a:endParaRPr lang="en-US" altLang="zh-CN" sz="1600" b="1">
                <a:solidFill>
                  <a:prstClr val="white"/>
                </a:solidFill>
                <a:latin typeface="微软雅黑"/>
                <a:cs typeface="+mn-ea"/>
                <a:sym typeface="+mn-lt"/>
              </a:endParaRPr>
            </a:p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添加关键字</a:t>
              </a:r>
            </a:p>
          </p:txBody>
        </p:sp>
      </p:grpSp>
      <p:grpSp>
        <p:nvGrpSpPr>
          <p:cNvPr id="28" name="组合 27">
            <a:extLst>
              <a:ext uri="{FF2B5EF4-FFF2-40B4-BE49-F238E27FC236}">
                <a16:creationId xmlns:a16="http://schemas.microsoft.com/office/drawing/2014/main" xmlns="" id="{D8465032-F27F-4E45-825F-937FE4B3949E}"/>
              </a:ext>
            </a:extLst>
          </p:cNvPr>
          <p:cNvGrpSpPr/>
          <p:nvPr/>
        </p:nvGrpSpPr>
        <p:grpSpPr>
          <a:xfrm>
            <a:off x="7316768" y="3134532"/>
            <a:ext cx="1609427" cy="1609427"/>
            <a:chOff x="5479150" y="2090760"/>
            <a:chExt cx="1188000" cy="1188000"/>
          </a:xfrm>
          <a:solidFill>
            <a:srgbClr val="21A3D0"/>
          </a:solidFill>
        </p:grpSpPr>
        <p:grpSp>
          <p:nvGrpSpPr>
            <p:cNvPr id="29" name="组合 28">
              <a:extLst>
                <a:ext uri="{FF2B5EF4-FFF2-40B4-BE49-F238E27FC236}">
                  <a16:creationId xmlns:a16="http://schemas.microsoft.com/office/drawing/2014/main" xmlns="" id="{59460E71-4BA5-4BF6-B3B5-DF14FD190FA1}"/>
                </a:ext>
              </a:extLst>
            </p:cNvPr>
            <p:cNvGrpSpPr/>
            <p:nvPr/>
          </p:nvGrpSpPr>
          <p:grpSpPr>
            <a:xfrm rot="2700000">
              <a:off x="5479150" y="2090760"/>
              <a:ext cx="1188000" cy="1188000"/>
              <a:chOff x="2955815" y="1694813"/>
              <a:chExt cx="1188000" cy="1188000"/>
            </a:xfrm>
            <a:grpFill/>
          </p:grpSpPr>
          <p:sp>
            <p:nvSpPr>
              <p:cNvPr id="31" name="矩形 30">
                <a:extLst>
                  <a:ext uri="{FF2B5EF4-FFF2-40B4-BE49-F238E27FC236}">
                    <a16:creationId xmlns:a16="http://schemas.microsoft.com/office/drawing/2014/main" xmlns="" id="{49A23673-AEAA-4688-B60C-CEBFD6D79E6F}"/>
                  </a:ext>
                </a:extLst>
              </p:cNvPr>
              <p:cNvSpPr/>
              <p:nvPr/>
            </p:nvSpPr>
            <p:spPr>
              <a:xfrm>
                <a:off x="2955815" y="1694813"/>
                <a:ext cx="1188000" cy="1188000"/>
              </a:xfrm>
              <a:prstGeom prst="rect">
                <a:avLst/>
              </a:prstGeom>
              <a:solidFill>
                <a:srgbClr val="40404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 defTabSz="619369"/>
                <a:endParaRPr lang="zh-CN" altLang="en-US" sz="28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32" name="Freeform 182">
                <a:extLst>
                  <a:ext uri="{FF2B5EF4-FFF2-40B4-BE49-F238E27FC236}">
                    <a16:creationId xmlns:a16="http://schemas.microsoft.com/office/drawing/2014/main" xmlns="" id="{E9622F73-8CAF-4B29-804C-5A4C01DA94BE}"/>
                  </a:ext>
                </a:extLst>
              </p:cNvPr>
              <p:cNvSpPr/>
              <p:nvPr/>
            </p:nvSpPr>
            <p:spPr bwMode="auto">
              <a:xfrm flipH="1">
                <a:off x="3027865" y="17678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33" name="Freeform 182">
                <a:extLst>
                  <a:ext uri="{FF2B5EF4-FFF2-40B4-BE49-F238E27FC236}">
                    <a16:creationId xmlns:a16="http://schemas.microsoft.com/office/drawing/2014/main" xmlns="" id="{E57ABBF4-1115-42A1-8B16-266C8BBFB369}"/>
                  </a:ext>
                </a:extLst>
              </p:cNvPr>
              <p:cNvSpPr/>
              <p:nvPr/>
            </p:nvSpPr>
            <p:spPr bwMode="auto">
              <a:xfrm rot="5400000">
                <a:off x="3761290" y="2491762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34" name="Freeform 182">
                <a:extLst>
                  <a:ext uri="{FF2B5EF4-FFF2-40B4-BE49-F238E27FC236}">
                    <a16:creationId xmlns:a16="http://schemas.microsoft.com/office/drawing/2014/main" xmlns="" id="{9391AA38-1571-4639-B90A-8AA5EFFF2C6A}"/>
                  </a:ext>
                </a:extLst>
              </p:cNvPr>
              <p:cNvSpPr/>
              <p:nvPr/>
            </p:nvSpPr>
            <p:spPr bwMode="auto">
              <a:xfrm rot="16200000" flipV="1">
                <a:off x="3761290" y="17612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  <p:sp>
            <p:nvSpPr>
              <p:cNvPr id="35" name="Freeform 182">
                <a:extLst>
                  <a:ext uri="{FF2B5EF4-FFF2-40B4-BE49-F238E27FC236}">
                    <a16:creationId xmlns:a16="http://schemas.microsoft.com/office/drawing/2014/main" xmlns="" id="{96C9BA84-1E02-468E-BE4A-7B02114161D4}"/>
                  </a:ext>
                </a:extLst>
              </p:cNvPr>
              <p:cNvSpPr/>
              <p:nvPr/>
            </p:nvSpPr>
            <p:spPr bwMode="auto">
              <a:xfrm flipH="1" flipV="1">
                <a:off x="3027865" y="2485137"/>
                <a:ext cx="304863" cy="318113"/>
              </a:xfrm>
              <a:custGeom>
                <a:gdLst>
                  <a:gd name="T0" fmla="*/ 0 w 23"/>
                  <a:gd name="T1" fmla="*/ 0 h 24"/>
                  <a:gd name="T2" fmla="*/ 23 w 23"/>
                  <a:gd name="T3" fmla="*/ 0 h 24"/>
                  <a:gd name="T4" fmla="*/ 23 w 23"/>
                  <a:gd name="T5" fmla="*/ 24 h 2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</a:cxnLst>
                <a:rect l="0" t="0" r="r" b="b"/>
                <a:pathLst>
                  <a:path w="23" h="24">
                    <a:moveTo>
                      <a:pt x="0" y="0"/>
                    </a:moveTo>
                    <a:lnTo>
                      <a:pt x="23" y="0"/>
                    </a:lnTo>
                    <a:lnTo>
                      <a:pt x="23" y="24"/>
                    </a:lnTo>
                  </a:path>
                </a:pathLst>
              </a:custGeom>
              <a:solidFill>
                <a:srgbClr val="404040"/>
              </a:solidFill>
              <a:ln w="12700" cap="flat">
                <a:solidFill>
                  <a:schemeClr val="bg1"/>
                </a:solidFill>
                <a:prstDash val="solid"/>
                <a:bevel/>
              </a:ln>
              <a:extLst/>
            </p:spPr>
            <p:txBody>
              <a:bodyPr vert="horz" wrap="square" lIns="123877" tIns="61939" rIns="123877" bIns="61939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defTabSz="619369"/>
                <a:endParaRPr lang="zh-CN" altLang="en-US" sz="2800" b="1">
                  <a:solidFill>
                    <a:prstClr val="black"/>
                  </a:solidFill>
                  <a:latin typeface="微软雅黑"/>
                  <a:cs typeface="+mn-ea"/>
                  <a:sym typeface="+mn-lt"/>
                </a:endParaRPr>
              </a:p>
            </p:txBody>
          </p:sp>
        </p:grpSp>
        <p:sp>
          <p:nvSpPr>
            <p:cNvPr id="30" name="文本框 29">
              <a:extLst>
                <a:ext uri="{FF2B5EF4-FFF2-40B4-BE49-F238E27FC236}">
                  <a16:creationId xmlns:a16="http://schemas.microsoft.com/office/drawing/2014/main" xmlns="" id="{197113B4-1C1D-4CF6-BF98-AFF86C566CA9}"/>
                </a:ext>
              </a:extLst>
            </p:cNvPr>
            <p:cNvSpPr txBox="1"/>
            <p:nvPr/>
          </p:nvSpPr>
          <p:spPr>
            <a:xfrm>
              <a:off x="5695851" y="2355953"/>
              <a:ext cx="757285" cy="613401"/>
            </a:xfrm>
            <a:prstGeom prst="rect">
              <a:avLst/>
            </a:prstGeom>
            <a:solidFill>
              <a:srgbClr val="404040"/>
            </a:solidFill>
          </p:spPr>
          <p:txBody>
            <a:bodyPr wrap="none" lIns="0" rIns="0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在此处</a:t>
              </a:r>
              <a:endParaRPr lang="en-US" altLang="zh-CN" sz="1600" b="1">
                <a:solidFill>
                  <a:prstClr val="white"/>
                </a:solidFill>
                <a:latin typeface="微软雅黑"/>
                <a:cs typeface="+mn-ea"/>
                <a:sym typeface="+mn-lt"/>
              </a:endParaRPr>
            </a:p>
            <a:p>
              <a:pPr algn="ctr" defTabSz="619369">
                <a:lnSpc>
                  <a:spcPct val="150000"/>
                </a:lnSpc>
              </a:pPr>
              <a:r>
                <a:rPr lang="zh-CN" altLang="en-US" sz="1600" b="1">
                  <a:solidFill>
                    <a:prstClr val="white"/>
                  </a:solidFill>
                  <a:latin typeface="微软雅黑"/>
                  <a:cs typeface="+mn-ea"/>
                  <a:sym typeface="+mn-lt"/>
                </a:rPr>
                <a:t>添加关键字</a:t>
              </a:r>
            </a:p>
          </p:txBody>
        </p:sp>
      </p:grpSp>
      <p:sp>
        <p:nvSpPr>
          <p:cNvPr id="41" name="TextBox 42">
            <a:extLst>
              <a:ext uri="{FF2B5EF4-FFF2-40B4-BE49-F238E27FC236}">
                <a16:creationId xmlns="" xmlns:a16="http://schemas.microsoft.com/office/drawing/2014/main" id="{366CED4E-5A12-439B-887E-2E6D0C20B195}"/>
              </a:ext>
            </a:extLst>
          </p:cNvPr>
          <p:cNvSpPr txBox="1"/>
          <p:nvPr/>
        </p:nvSpPr>
        <p:spPr>
          <a:xfrm>
            <a:off x="1244213" y="193421"/>
            <a:ext cx="3647469" cy="430663"/>
          </a:xfrm>
          <a:prstGeom prst="rect">
            <a:avLst/>
          </a:prstGeom>
          <a:noFill/>
          <a:ln>
            <a:noFill/>
          </a:ln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marR="0" lvl="0" indent="0" algn="l" defTabSz="914400" rtl="0" eaLnBrk="1" latinLnBrk="0" hangingPunct="1">
              <a:lnSpc>
                <a:spcPct val="100000"/>
              </a:lnSpc>
              <a:buClrTx/>
              <a:buSzTx/>
              <a:buFontTx/>
              <a:buNone/>
              <a:defRPr kumimoji="0" sz="2800" b="1" i="0" u="none" strike="noStrike" kern="1200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微软雅黑" pitchFamily="34" charset="-122"/>
                <a:ea typeface="微软雅黑" pitchFamily="34" charset="-122"/>
                <a:cs typeface="宋体" pitchFamily="2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799">
                <a:solidFill>
                  <a:prstClr val="black"/>
                </a:solidFill>
              </a:rPr>
              <a:t>主要存在的问题</a:t>
            </a:r>
          </a:p>
        </p:txBody>
      </p:sp>
      <p:grpSp>
        <p:nvGrpSpPr>
          <p:cNvPr id="42" name="组合 41">
            <a:extLst>
              <a:ext uri="{FF2B5EF4-FFF2-40B4-BE49-F238E27FC236}">
                <a16:creationId xmlns="" xmlns:a16="http://schemas.microsoft.com/office/drawing/2014/main" id="{F5C9672E-F038-4B6C-937D-29BAB375B049}"/>
              </a:ext>
            </a:extLst>
          </p:cNvPr>
          <p:cNvGrpSpPr/>
          <p:nvPr/>
        </p:nvGrpSpPr>
        <p:grpSpPr>
          <a:xfrm>
            <a:off x="436336" y="1785"/>
            <a:ext cx="728284" cy="712693"/>
            <a:chOff x="436563" y="0"/>
            <a:chExt cx="728663" cy="713064"/>
          </a:xfrm>
        </p:grpSpPr>
        <p:sp>
          <p:nvSpPr>
            <p:cNvPr id="43" name="Rectangle 7">
              <a:extLst>
                <a:ext uri="{FF2B5EF4-FFF2-40B4-BE49-F238E27FC236}">
                  <a16:creationId xmlns="" xmlns:a16="http://schemas.microsoft.com/office/drawing/2014/main" id="{83A9FB2E-D50D-4AC9-AD2A-6AD29B6EF8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36563" y="0"/>
              <a:ext cx="728663" cy="117446"/>
            </a:xfrm>
            <a:prstGeom prst="rect">
              <a:avLst/>
            </a:prstGeom>
            <a:solidFill>
              <a:srgbClr val="40404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prstClr val="black"/>
                </a:solidFill>
              </a:endParaRPr>
            </a:p>
          </p:txBody>
        </p:sp>
        <p:sp>
          <p:nvSpPr>
            <p:cNvPr id="44" name="Freeform 8">
              <a:extLst>
                <a:ext uri="{FF2B5EF4-FFF2-40B4-BE49-F238E27FC236}">
                  <a16:creationId xmlns="" xmlns:a16="http://schemas.microsoft.com/office/drawing/2014/main" id="{605FB9AB-83DE-4D9A-940E-281B4C2B345B}"/>
                </a:ext>
              </a:extLst>
            </p:cNvPr>
            <p:cNvSpPr/>
            <p:nvPr/>
          </p:nvSpPr>
          <p:spPr bwMode="auto">
            <a:xfrm>
              <a:off x="493713" y="147623"/>
              <a:ext cx="611188" cy="565441"/>
            </a:xfrm>
            <a:custGeom>
              <a:gdLst>
                <a:gd name="T0" fmla="*/ 20 w 801"/>
                <a:gd name="T1" fmla="*/ 535 h 681"/>
                <a:gd name="T2" fmla="*/ 352 w 801"/>
                <a:gd name="T3" fmla="*/ 669 h 681"/>
                <a:gd name="T4" fmla="*/ 423 w 801"/>
                <a:gd name="T5" fmla="*/ 670 h 681"/>
                <a:gd name="T6" fmla="*/ 775 w 801"/>
                <a:gd name="T7" fmla="*/ 538 h 681"/>
                <a:gd name="T8" fmla="*/ 801 w 801"/>
                <a:gd name="T9" fmla="*/ 496 h 681"/>
                <a:gd name="T10" fmla="*/ 801 w 801"/>
                <a:gd name="T11" fmla="*/ 0 h 681"/>
                <a:gd name="T12" fmla="*/ 2 w 801"/>
                <a:gd name="T13" fmla="*/ 0 h 681"/>
                <a:gd name="T14" fmla="*/ 2 w 801"/>
                <a:gd name="T15" fmla="*/ 500 h 681"/>
                <a:gd name="T16" fmla="*/ 20 w 801"/>
                <a:gd name="T17" fmla="*/ 535 h 68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801" h="681">
                  <a:moveTo>
                    <a:pt x="20" y="535"/>
                  </a:moveTo>
                  <a:cubicBezTo>
                    <a:pt x="130" y="580"/>
                    <a:pt x="241" y="624"/>
                    <a:pt x="352" y="669"/>
                  </a:cubicBezTo>
                  <a:cubicBezTo>
                    <a:pt x="376" y="678"/>
                    <a:pt x="399" y="681"/>
                    <a:pt x="423" y="670"/>
                  </a:cubicBezTo>
                  <a:cubicBezTo>
                    <a:pt x="540" y="626"/>
                    <a:pt x="658" y="582"/>
                    <a:pt x="775" y="538"/>
                  </a:cubicBezTo>
                  <a:cubicBezTo>
                    <a:pt x="790" y="531"/>
                    <a:pt x="801" y="519"/>
                    <a:pt x="801" y="496"/>
                  </a:cubicBezTo>
                  <a:lnTo>
                    <a:pt x="801" y="0"/>
                  </a:lnTo>
                  <a:lnTo>
                    <a:pt x="2" y="0"/>
                  </a:lnTo>
                  <a:cubicBezTo>
                    <a:pt x="2" y="168"/>
                    <a:pt x="2" y="332"/>
                    <a:pt x="2" y="500"/>
                  </a:cubicBezTo>
                  <a:cubicBezTo>
                    <a:pt x="2" y="523"/>
                    <a:pt x="0" y="527"/>
                    <a:pt x="20" y="535"/>
                  </a:cubicBezTo>
                  <a:close/>
                </a:path>
              </a:pathLst>
            </a:custGeom>
            <a:solidFill>
              <a:srgbClr val="0D72C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392" tIns="45696" rIns="91392" bIns="45696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 sz="1799">
                <a:solidFill>
                  <a:prstClr val="black"/>
                </a:solidFill>
              </a:endParaRPr>
            </a:p>
          </p:txBody>
        </p:sp>
      </p:grpSp>
      <p:sp>
        <p:nvSpPr>
          <p:cNvPr id="45" name="矩形 44">
            <a:extLst>
              <a:ext uri="{FF2B5EF4-FFF2-40B4-BE49-F238E27FC236}">
                <a16:creationId xmlns="" xmlns:a16="http://schemas.microsoft.com/office/drawing/2014/main" id="{7FF13C5A-22D9-4DF1-871C-03F4A09ECC42}"/>
              </a:ext>
            </a:extLst>
          </p:cNvPr>
          <p:cNvSpPr/>
          <p:nvPr/>
        </p:nvSpPr>
        <p:spPr>
          <a:xfrm>
            <a:off x="509433" y="165417"/>
            <a:ext cx="620360" cy="461425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399">
                <a:solidFill>
                  <a:prstClr val="white"/>
                </a:solidFill>
                <a:latin typeface="微软雅黑"/>
              </a:rPr>
              <a:t>3.1</a:t>
            </a:r>
            <a:endParaRPr lang="zh-CN" altLang="en-US" sz="2399">
              <a:solidFill>
                <a:prstClr val="white"/>
              </a:solidFill>
              <a:latin typeface="微软雅黑"/>
            </a:endParaRPr>
          </a:p>
        </p:txBody>
      </p:sp>
      <p:sp>
        <p:nvSpPr>
          <p:cNvPr id="46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33218" y="5587878"/>
            <a:ext cx="9774679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r>
              <a:rPr lang="en-US" altLang="zh-CN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r>
              <a:rPr lang="en-US" altLang="zh-CN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  <a:r>
              <a:rPr lang="en-US" altLang="zh-CN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r>
              <a:rPr lang="en-US" altLang="zh-CN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  <a:r>
              <a:rPr lang="en-US" altLang="zh-CN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r>
              <a:rPr lang="en-US" altLang="zh-CN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  <a:r>
              <a:rPr lang="en-US" altLang="zh-CN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,</a:t>
            </a: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endParaRPr lang="zh-CN" altLang="en-US" sz="1400">
              <a:solidFill>
                <a:prstClr val="black"/>
              </a:solidFill>
              <a:latin typeface="微软雅黑"/>
              <a:ea typeface="微软雅黑"/>
              <a:sym typeface="微软雅黑" pitchFamily="34" charset="-122"/>
            </a:endParaRPr>
          </a:p>
        </p:txBody>
      </p:sp>
      <p:sp>
        <p:nvSpPr>
          <p:cNvPr id="47" name="矩形 46">
            <a:extLst>
              <a:ext uri="{FF2B5EF4-FFF2-40B4-BE49-F238E27FC236}">
                <a16:creationId xmlns:a16="http://schemas.microsoft.com/office/drawing/2014/main" xmlns="" id="{6C2C8464-B10C-6344-B067-B8F6D16236C9}"/>
              </a:ext>
            </a:extLst>
          </p:cNvPr>
          <p:cNvSpPr/>
          <p:nvPr/>
        </p:nvSpPr>
        <p:spPr>
          <a:xfrm>
            <a:off x="4632677" y="5132530"/>
            <a:ext cx="1980011" cy="400101"/>
          </a:xfrm>
          <a:prstGeom prst="rect">
            <a:avLst/>
          </a:prstGeom>
        </p:spPr>
        <p:txBody>
          <a:bodyPr wrap="non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solidFill>
                  <a:prstClr val="black"/>
                </a:solidFill>
                <a:latin typeface="微软雅黑"/>
              </a:rPr>
              <a:t>请在此输入标题</a:t>
            </a:r>
            <a:endParaRPr lang="en-US" altLang="zh-CN" sz="2000" b="1">
              <a:solidFill>
                <a:prstClr val="black"/>
              </a:solidFill>
              <a:latin typeface="微软雅黑"/>
            </a:endParaRPr>
          </a:p>
        </p:txBody>
      </p:sp>
      <p:sp>
        <p:nvSpPr>
          <p:cNvPr id="48" name="矩形 47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93399" y="4178629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endParaRPr lang="zh-CN" altLang="en-US" sz="1400">
              <a:solidFill>
                <a:prstClr val="black"/>
              </a:solidFill>
              <a:latin typeface="微软雅黑"/>
              <a:ea typeface="微软雅黑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49" name="矩形 48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10341" y="1627492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endParaRPr lang="zh-CN" altLang="en-US" sz="1400">
              <a:solidFill>
                <a:prstClr val="black"/>
              </a:solidFill>
              <a:latin typeface="微软雅黑"/>
              <a:ea typeface="微软雅黑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50" name="矩形 49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1037" y="4153615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endParaRPr lang="zh-CN" altLang="en-US" sz="1400">
              <a:solidFill>
                <a:prstClr val="black"/>
              </a:solidFill>
              <a:latin typeface="微软雅黑"/>
              <a:ea typeface="微软雅黑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</a:p>
        </p:txBody>
      </p:sp>
      <p:sp>
        <p:nvSpPr>
          <p:cNvPr id="51" name="矩形 50">
            <a:extLst>
              <a:ext uri="{FF2B5EF4-FFF2-40B4-BE49-F238E27FC236}">
                <a16:creationId xmlns:a16="http://schemas.microsoft.com/office/drawing/2014/main" xmlns="" id="{59C2D215-56C2-F241-8759-BCE3D4D9EE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82797" y="1627492"/>
            <a:ext cx="3043118" cy="6093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lIns="91431" tIns="45716" rIns="91431" bIns="45716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32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8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/>
              <a:buChar char="•"/>
              <a:defRPr sz="24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/>
              <a:buChar char="–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5pPr>
            <a:lvl6pPr marL="25146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6pPr>
            <a:lvl7pPr marL="29718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7pPr>
            <a:lvl8pPr marL="34290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8pPr>
            <a:lvl9pPr marL="3886200" indent="-228600" algn="l" defTabSz="914400" rtl="0" eaLnBrk="0" fontAlgn="base" latinLnBrk="0" hangingPunct="0">
              <a:spcBef>
                <a:spcPct val="20000"/>
              </a:spcBef>
              <a:spcAft>
                <a:spcPct val="0"/>
              </a:spcAft>
              <a:buFont typeface="Arial"/>
              <a:buChar char="»"/>
              <a:defRPr sz="2000" kern="1200">
                <a:solidFill>
                  <a:schemeClr val="tx1"/>
                </a:solidFill>
                <a:latin typeface="微软雅黑" pitchFamily="34" charset="-122"/>
                <a:ea typeface="微软雅黑" pitchFamily="34" charset="-122"/>
                <a:cs typeface="+mn-cs"/>
                <a:sym typeface="Calibri" panose="020f0502020204030204" pitchFamily="34" charset="0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</a:t>
            </a:r>
            <a:r>
              <a:rPr lang="zh-CN" altLang="en-US" sz="1400" smtClean="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内容</a:t>
            </a:r>
            <a:endParaRPr lang="zh-CN" altLang="en-US" sz="1400">
              <a:solidFill>
                <a:prstClr val="black"/>
              </a:solidFill>
              <a:latin typeface="微软雅黑"/>
              <a:ea typeface="微软雅黑"/>
              <a:sym typeface="微软雅黑" pitchFamily="34" charset="-122"/>
            </a:endParaRPr>
          </a:p>
          <a:p>
            <a:pPr>
              <a:lnSpc>
                <a:spcPct val="120000"/>
              </a:lnSpc>
              <a:spcBef>
                <a:spcPct val="0"/>
              </a:spcBef>
              <a:buFont typeface="Arial"/>
              <a:buNone/>
            </a:pPr>
            <a:r>
              <a:rPr lang="zh-CN" altLang="en-US" sz="1400">
                <a:solidFill>
                  <a:prstClr val="black"/>
                </a:solidFill>
                <a:latin typeface="微软雅黑"/>
                <a:ea typeface="微软雅黑"/>
                <a:sym typeface="微软雅黑" pitchFamily="34" charset="-122"/>
              </a:rPr>
              <a:t>请在此输入您需要的文字内容</a:t>
            </a:r>
          </a:p>
        </p:txBody>
      </p:sp>
    </p:spTree>
    <p:extLst>
      <p:ext uri="{BB962C8B-B14F-4D97-AF65-F5344CB8AC3E}">
        <p14:creationId xmlns:p14="http://schemas.microsoft.com/office/powerpoint/2010/main" val="811864627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5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1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dur="5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https://d.book118.com/746234141142010033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MH" val="20160203101803"/>
  <p:tag name="MH_LIBRARY" val="GRAPHIC"/>
  <p:tag name="MH_ORDER" val="2"/>
  <p:tag name="MH_TYPE" val="Other"/>
</p:tagLst>
</file>

<file path=ppt/tags/tag2.xml><?xml version="1.0" encoding="utf-8"?>
<p:tagLst xmlns:p="http://schemas.openxmlformats.org/presentationml/2006/main">
  <p:tag name="MH" val="20160203101803"/>
  <p:tag name="MH_LIBRARY" val="GRAPHIC"/>
  <p:tag name="MH_ORDER" val="2"/>
  <p:tag name="MH_TYPE" val="Other"/>
</p:tagLst>
</file>

<file path=ppt/tags/tag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4_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okbxlrd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2_Office 主题​​">
  <a:themeElements>
    <a:clrScheme name="Office 主题​​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wokbxlrd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 主题​​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Calibri Light" panose="020f03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 panose="020f0502020204030204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214</Paragraphs>
  <Slides>17</Slides>
  <Notes>10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33">
      <vt:lpstr>Arial</vt:lpstr>
      <vt:lpstr>Calibri</vt:lpstr>
      <vt:lpstr>微软雅黑</vt:lpstr>
      <vt:lpstr>仓耳今楷05-6763 W05</vt:lpstr>
      <vt:lpstr>Century Gothic</vt:lpstr>
      <vt:lpstr>Calibri Light</vt:lpstr>
      <vt:lpstr>Agency FB</vt:lpstr>
      <vt:lpstr>宋体</vt:lpstr>
      <vt:lpstr>华文黑体</vt:lpstr>
      <vt:lpstr>时尚中黑简体</vt:lpstr>
      <vt:lpstr>Roboto condensed</vt:lpstr>
      <vt:lpstr>Aller Light</vt:lpstr>
      <vt:lpstr>Lifeline JL</vt:lpstr>
      <vt:lpstr>Segoe UI Light</vt:lpstr>
      <vt:lpstr>方正黑体简体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2024-09-02T07:04:30.982</cp:lastPrinted>
  <dcterms:created xsi:type="dcterms:W3CDTF">2024-09-01T23:04:31Z</dcterms:created>
  <dcterms:modified xsi:type="dcterms:W3CDTF">2024-09-01T23:04:34Z</dcterms:modified>
</cp:coreProperties>
</file>