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CF600-3D67-4C32-BF52-C15593942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88BA6-B3DE-4376-BCE5-17FE91D8E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68781-38C4-43CA-8CA8-424DE6E9D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9A423-1801-411F-A7E2-D70BD1CBE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E01F0-49B2-4688-B8E5-7052DA223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F6852C-A021-452C-82A0-AFD59584D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C13C0B-C583-43B8-94D3-C7603AED5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874B4-C136-460E-8AF6-6F3F2BFC9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C2F98-410E-411E-9764-4AF66A328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70747-0998-406F-BC6D-046D7F3C2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6B519-0A64-4EE2-96D0-D5D3193DD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35123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霍乱监测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霍乱概述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监测目的与意义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监测指标与评价体系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监测实施过程与注意事项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霍乱概述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599" b="2959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41" b="2044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霍乱主要通过污染的水源或食物传播，也可通过接触感染者或带菌者的呕吐物、粪便等传播。在卫生条件差、水源污染严重的地区，霍乱的传播风险较高。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霍乱是一种由霍乱弧菌引起的急性肠道传染病，主要表现为剧烈的腹泻、呕吐、脱水等症状，严重者可导致死亡。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霍乱的潜伏期短，通常为1-3天。典型症状包括突然出现的无痛性水样腹泻、呕吐、脱水等。严重者可出现肌肉痉挛、循环衰竭甚至死亡。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根据患者的临床表现、流行病学史和实验室检查结果进行诊断。实验室检查包括粪便培养、血清学检测等。在流行区，对于疑似病例应尽快进行实验室确诊。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预防霍乱的关键在于改善卫生条件、提供安全饮用水和加强食品卫生管理。此外，接种疫苗也是预防霍乱的有效手段之一。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霍乱主要分布在亚洲、非洲和拉丁美洲的发展中国家，尤其是那些卫生条件较差、水源污染严重的地区。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人群分布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任何年龄的人均可感染霍乱，但儿童、老年人及免疫力较低的人群更易感。在流行区，人群的免疫力普遍较低，因此霍乱的传播速度较快。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霍乱的流行具有明显的季节性，主要在温暖潮湿的季节如夏季和雨季流行。这与霍乱弧菌的生长繁殖条件有关。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监测目的与意义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通过对霍乱病例的监测，可以了解霍乱的流行特征，包括时间、地区和人群分布等，为制定针对性的预防控制策略提供依据。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监测数据可以揭示哪些人群和地区更容易受到霍乱的侵袭，从而能够集中资源对高危人群和地区进行重点干预。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了解霍乱流行特征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识别高危人群和地区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预防控制策略制定依据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通过对霍乱病例的持续监测，可以及时发现疫情的变化趋势，包括病例数的增减、疫情范围的扩大或缩小等，从而评估疫情的传播风险。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结合历史数据和实时监测数据，可以对未来一段时间内霍乱疫情的发展进行预测，为相关部门提前制定应对措施提供参考。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评估疫情传播风险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预测疫情发展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监测疫情趋势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通过对霍乱的监测和宣传，可以提高公众对霍乱的认知度和重视程度，增强自我防护意识。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提高公众认知度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监测数据可以为公众提供有针对性的健康建议和指导，促进公众改变不良卫生习惯，从而降低感染霍乱的风险。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促进健康行为改变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提高公众健康水平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监测方法与技术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细菌培养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通过采集患者粪便或呕吐物等样本，在选择性培养基上进行培养，观察菌落形态、生化反应等特征进行鉴定。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利用抗原抗体反应原理，采用免疫荧光法、酶联免疫吸附试验等方法检测样本中的霍乱弧菌特异性抗原或抗体。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分子生物学检测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应用PCR、基因测序等技术，对霍乱弧菌的特定基因片段进行扩增和检测，具有高度的敏感性和特异性。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实验室检测技术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疫情报告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通过医疗机构、实验室等渠道收集霍乱病例报告，了解疫情发生时间、地点、人群分布等情况。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个案调查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对确诊的霍乱患者进行详细调查，了解其发病前7天的活动史、饮食史、接触史等信息，以寻找感染来源和传播途径。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暴发调查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在疫情暴发时，对疫点进行现场调查，了解疫情规模、传播方式、危险因素等情况，为采取控制措施提供依据。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现场流行病学调查方法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https://d.book118.com/746235123133010042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2024-09-10T02:07:18.889</cp:lastPrinted>
  <dcterms:created xsi:type="dcterms:W3CDTF">2024-09-09T18:07:18Z</dcterms:created>
  <dcterms:modified xsi:type="dcterms:W3CDTF">2024-09-09T18:07:20Z</dcterms:modified>
</cp:coreProperties>
</file>