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1"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tags" Target="tags/tag197.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lstStyle>
            <a:lvl1pPr algn="r">
              <a:defRPr sz="1100"/>
            </a:lvl1pPr>
          </a:lstStyle>
          <a:p>
            <a:fld id="{A9A0EA98-5831-4853-B862-C702E6EB345C}" type="slidenum">
              <a:rPr lang="en-US"/>
              <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pitchFamily="34" charset="0"/>
        <a:ea typeface="+mn-ea"/>
        <a:cs typeface="+mn-cs"/>
      </a:defRPr>
    </a:lvl1pPr>
    <a:lvl2pPr marL="457200" algn="l" rtl="0" fontAlgn="base">
      <a:spcBef>
        <a:spcPct val="30000"/>
      </a:spcBef>
      <a:spcAft>
        <a:spcPct val="0"/>
      </a:spcAft>
      <a:defRPr sz="1200" kern="1200">
        <a:solidFill>
          <a:schemeClr val="tx1"/>
        </a:solidFill>
        <a:latin typeface="Arial" pitchFamily="34" charset="0"/>
        <a:ea typeface="+mn-ea"/>
        <a:cs typeface="+mn-cs"/>
      </a:defRPr>
    </a:lvl2pPr>
    <a:lvl3pPr marL="914400" algn="l" rtl="0" fontAlgn="base">
      <a:spcBef>
        <a:spcPct val="30000"/>
      </a:spcBef>
      <a:spcAft>
        <a:spcPct val="0"/>
      </a:spcAft>
      <a:defRPr sz="1200" kern="1200">
        <a:solidFill>
          <a:schemeClr val="tx1"/>
        </a:solidFill>
        <a:latin typeface="Arial" pitchFamily="34" charset="0"/>
        <a:ea typeface="+mn-ea"/>
        <a:cs typeface="+mn-cs"/>
      </a:defRPr>
    </a:lvl3pPr>
    <a:lvl4pPr marL="1371600" algn="l" rtl="0" fontAlgn="base">
      <a:spcBef>
        <a:spcPct val="30000"/>
      </a:spcBef>
      <a:spcAft>
        <a:spcPct val="0"/>
      </a:spcAft>
      <a:defRPr sz="1200" kern="1200">
        <a:solidFill>
          <a:schemeClr val="tx1"/>
        </a:solidFill>
        <a:latin typeface="Arial" pitchFamily="34" charset="0"/>
        <a:ea typeface="+mn-ea"/>
        <a:cs typeface="+mn-cs"/>
      </a:defRPr>
    </a:lvl4pPr>
    <a:lvl5pPr marL="1828800" algn="l" rtl="0" fontAlgn="base">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83" name="幻灯片图像占位符 1"/>
          <p:cNvSpPr>
            <a:spLocks noGrp="1" noRot="1" noChangeAspect="1"/>
          </p:cNvSpPr>
          <p:nvPr>
            <p:ph type="sldImg"/>
          </p:nvPr>
        </p:nvSpPr>
        <p:spPr/>
      </p:sp>
      <p:sp>
        <p:nvSpPr>
          <p:cNvPr id="1048685" name="备注占位符 2"/>
          <p:cNvSpPr>
            <a:spLocks noGrp="1"/>
          </p:cNvSpPr>
          <p:nvPr>
            <p:ph type="body" idx="1"/>
          </p:nvPr>
        </p:nvSpPr>
        <p:spPr/>
        <p:txBody>
          <a:bodyPr/>
          <a:lstStyle/>
          <a:p>
            <a:endParaRPr lang="zh-CN" altLang="en-US"/>
          </a:p>
        </p:txBody>
      </p:sp>
      <p:sp>
        <p:nvSpPr>
          <p:cNvPr id="1048687"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33" name="幻灯片图像占位符 1"/>
          <p:cNvSpPr>
            <a:spLocks noGrp="1" noRot="1" noChangeAspect="1"/>
          </p:cNvSpPr>
          <p:nvPr>
            <p:ph type="sldImg"/>
          </p:nvPr>
        </p:nvSpPr>
        <p:spPr/>
      </p:sp>
      <p:sp>
        <p:nvSpPr>
          <p:cNvPr id="1048635" name="备注占位符 2"/>
          <p:cNvSpPr>
            <a:spLocks noGrp="1"/>
          </p:cNvSpPr>
          <p:nvPr>
            <p:ph type="body" idx="1"/>
          </p:nvPr>
        </p:nvSpPr>
        <p:spPr/>
        <p:txBody>
          <a:bodyPr/>
          <a:lstStyle/>
          <a:p>
            <a:endParaRPr lang="zh-CN" altLang="en-US"/>
          </a:p>
        </p:txBody>
      </p:sp>
      <p:sp>
        <p:nvSpPr>
          <p:cNvPr id="1048637"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slideMaster" Target="../slideMasters/slideMaster2.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0.xml" /><Relationship Id="rId2" Type="http://schemas.openxmlformats.org/officeDocument/2006/relationships/tags" Target="../tags/tag11.xml" /><Relationship Id="rId3" Type="http://schemas.openxmlformats.org/officeDocument/2006/relationships/tags" Target="../tags/tag12.xml" /><Relationship Id="rId4" Type="http://schemas.openxmlformats.org/officeDocument/2006/relationships/tags" Target="../tags/tag13.xml" /><Relationship Id="rId5" Type="http://schemas.openxmlformats.org/officeDocument/2006/relationships/tags" Target="../tags/tag14.xml" /><Relationship Id="rId6" Type="http://schemas.openxmlformats.org/officeDocument/2006/relationships/tags" Target="../tags/tag15.xml" /><Relationship Id="rId7" Type="http://schemas.openxmlformats.org/officeDocument/2006/relationships/tags" Target="../tags/tag16.xml" /><Relationship Id="rId8"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7.xml" /><Relationship Id="rId2" Type="http://schemas.openxmlformats.org/officeDocument/2006/relationships/tags" Target="../tags/tag18.xml" /><Relationship Id="rId3" Type="http://schemas.openxmlformats.org/officeDocument/2006/relationships/tags" Target="../tags/tag19.xml" /><Relationship Id="rId4" Type="http://schemas.openxmlformats.org/officeDocument/2006/relationships/tags" Target="../tags/tag20.xml" /><Relationship Id="rId5" Type="http://schemas.openxmlformats.org/officeDocument/2006/relationships/tags" Target="../tags/tag21.xml" /><Relationship Id="rId6" Type="http://schemas.openxmlformats.org/officeDocument/2006/relationships/tags" Target="../tags/tag22.xml" /><Relationship Id="rId7" Type="http://schemas.openxmlformats.org/officeDocument/2006/relationships/tags" Target="../tags/tag23.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24.xml" /><Relationship Id="rId10" Type="http://schemas.openxmlformats.org/officeDocument/2006/relationships/slideMaster" Target="../slideMasters/slideMaster2.xml" /><Relationship Id="rId2" Type="http://schemas.openxmlformats.org/officeDocument/2006/relationships/tags" Target="../tags/tag25.xml" /><Relationship Id="rId3" Type="http://schemas.openxmlformats.org/officeDocument/2006/relationships/tags" Target="../tags/tag26.xml" /><Relationship Id="rId4" Type="http://schemas.openxmlformats.org/officeDocument/2006/relationships/tags" Target="../tags/tag27.xml" /><Relationship Id="rId5" Type="http://schemas.openxmlformats.org/officeDocument/2006/relationships/tags" Target="../tags/tag28.xml" /><Relationship Id="rId6" Type="http://schemas.openxmlformats.org/officeDocument/2006/relationships/tags" Target="../tags/tag29.xml" /><Relationship Id="rId7" Type="http://schemas.openxmlformats.org/officeDocument/2006/relationships/tags" Target="../tags/tag30.xml" /><Relationship Id="rId8" Type="http://schemas.openxmlformats.org/officeDocument/2006/relationships/tags" Target="../tags/tag31.xml" /><Relationship Id="rId9" Type="http://schemas.openxmlformats.org/officeDocument/2006/relationships/tags" Target="../tags/tag3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3.xml" /><Relationship Id="rId2" Type="http://schemas.openxmlformats.org/officeDocument/2006/relationships/tags" Target="../tags/tag34.xml" /><Relationship Id="rId3" Type="http://schemas.openxmlformats.org/officeDocument/2006/relationships/tags" Target="../tags/tag35.xml" /><Relationship Id="rId4" Type="http://schemas.openxmlformats.org/officeDocument/2006/relationships/tags" Target="../tags/tag36.xml" /><Relationship Id="rId5" Type="http://schemas.openxmlformats.org/officeDocument/2006/relationships/tags" Target="../tags/tag37.xml" /><Relationship Id="rId6" Type="http://schemas.openxmlformats.org/officeDocument/2006/relationships/tags" Target="../tags/tag38.xml" /><Relationship Id="rId7" Type="http://schemas.openxmlformats.org/officeDocument/2006/relationships/tags" Target="../tags/tag39.xml" /><Relationship Id="rId8" Type="http://schemas.openxmlformats.org/officeDocument/2006/relationships/tags" Target="../tags/tag40.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41.xml" /><Relationship Id="rId10" Type="http://schemas.openxmlformats.org/officeDocument/2006/relationships/tags" Target="../tags/tag50.xml" /><Relationship Id="rId11" Type="http://schemas.openxmlformats.org/officeDocument/2006/relationships/slideMaster" Target="../slideMasters/slideMaster2.xml" /><Relationship Id="rId2" Type="http://schemas.openxmlformats.org/officeDocument/2006/relationships/tags" Target="../tags/tag42.xml" /><Relationship Id="rId3" Type="http://schemas.openxmlformats.org/officeDocument/2006/relationships/tags" Target="../tags/tag43.xml" /><Relationship Id="rId4" Type="http://schemas.openxmlformats.org/officeDocument/2006/relationships/tags" Target="../tags/tag44.xml" /><Relationship Id="rId5" Type="http://schemas.openxmlformats.org/officeDocument/2006/relationships/tags" Target="../tags/tag45.xml" /><Relationship Id="rId6" Type="http://schemas.openxmlformats.org/officeDocument/2006/relationships/tags" Target="../tags/tag46.xml" /><Relationship Id="rId7" Type="http://schemas.openxmlformats.org/officeDocument/2006/relationships/tags" Target="../tags/tag47.xml" /><Relationship Id="rId8" Type="http://schemas.openxmlformats.org/officeDocument/2006/relationships/tags" Target="../tags/tag48.xml" /><Relationship Id="rId9" Type="http://schemas.openxmlformats.org/officeDocument/2006/relationships/tags" Target="../tags/tag49.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57.xml" /><Relationship Id="rId2" Type="http://schemas.openxmlformats.org/officeDocument/2006/relationships/tags" Target="../tags/tag58.xml" /><Relationship Id="rId3" Type="http://schemas.openxmlformats.org/officeDocument/2006/relationships/tags" Target="../tags/tag59.xml" /><Relationship Id="rId4" Type="http://schemas.openxmlformats.org/officeDocument/2006/relationships/tags" Target="../tags/tag60.xml" /><Relationship Id="rId5" Type="http://schemas.openxmlformats.org/officeDocument/2006/relationships/tags" Target="../tags/tag61.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62.xml" /><Relationship Id="rId2" Type="http://schemas.openxmlformats.org/officeDocument/2006/relationships/tags" Target="../tags/tag63.xml" /><Relationship Id="rId3" Type="http://schemas.openxmlformats.org/officeDocument/2006/relationships/tags" Target="../tags/tag64.xml" /><Relationship Id="rId4" Type="http://schemas.openxmlformats.org/officeDocument/2006/relationships/tags" Target="../tags/tag65.xml" /><Relationship Id="rId5" Type="http://schemas.openxmlformats.org/officeDocument/2006/relationships/tags" Target="../tags/tag66.xml" /><Relationship Id="rId6" Type="http://schemas.openxmlformats.org/officeDocument/2006/relationships/tags" Target="../tags/tag67.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68.xml"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tags" Target="../tags/tag74.xml" /><Relationship Id="rId8"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75.xml" /><Relationship Id="rId2" Type="http://schemas.openxmlformats.org/officeDocument/2006/relationships/tags" Target="../tags/tag76.xml" /><Relationship Id="rId3" Type="http://schemas.openxmlformats.org/officeDocument/2006/relationships/tags" Target="../tags/tag77.xml" /><Relationship Id="rId4" Type="http://schemas.openxmlformats.org/officeDocument/2006/relationships/tags" Target="../tags/tag78.xml" /><Relationship Id="rId5" Type="http://schemas.openxmlformats.org/officeDocument/2006/relationships/tags" Target="../tags/tag79.xml" /><Relationship Id="rId6" Type="http://schemas.openxmlformats.org/officeDocument/2006/relationships/tags" Target="../tags/tag80.xml" /><Relationship Id="rId7" Type="http://schemas.openxmlformats.org/officeDocument/2006/relationships/tags" Target="../tags/tag81.xml" /><Relationship Id="rId8" Type="http://schemas.openxmlformats.org/officeDocument/2006/relationships/tags" Target="../tags/tag82.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A476A26-3BC0-4985-9615-EE88E7E8F2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98164D-301F-4391-8230-40F2788DA0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EE17C80-F2AE-4022-BF80-32B68A4577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723E334-C1DD-4D0C-8A14-26B71E1367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A9F462C-A930-4F92-81B5-DB2D489E97A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1C6E1DE-FB6B-46B3-AD5A-2DEFE640B6D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EB84055-888E-42D5-9697-17FBD297850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A9F8F43-ECBF-461D-90E3-125355D9DA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C834E9-CB9A-4366-A0EA-1AF0D7D152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64D04D-FF15-477E-8F1B-5DC3957EBB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3B43D1-F809-44E9-AFF9-4DFB7B783D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sp>
        <p:nvSpPr>
          <p:cNvPr id="1048670" name="任意多边形 10"/>
          <p:cNvSpPr/>
          <p:nvPr>
            <p:custDataLst>
              <p:tags r:id="rId1"/>
            </p:custDataLst>
          </p:nvPr>
        </p:nvSpPr>
        <p:spPr>
          <a:xfrm>
            <a:off x="0" y="4578350"/>
            <a:ext cx="2159000" cy="2289175"/>
          </a:xfrm>
          <a:custGeom>
            <a:gdLst>
              <a:gd name="adj" fmla="val 21666"/>
              <a:gd name="a" fmla="pin 0 adj 50000"/>
              <a:gd name="dr" fmla="*/ ss a 100000"/>
              <a:gd name="iwd2" fmla="+- wd2 0 dr"/>
              <a:gd name="ihd2" fmla="+- hd2 0 dr"/>
              <a:gd name="idx" fmla="cos wd2 2700000"/>
              <a:gd name="idy" fmla="sin hd2 2700000"/>
              <a:gd name="il" fmla="+- hc 0 hd2"/>
              <a:gd name="ir" fmla="+- hc hd2 0"/>
              <a:gd name="it" fmla="+- vc 0 wd2"/>
              <a:gd name="ib" fmla="+- vc wd2 0"/>
            </a:gdLst>
            <a:cxnLst>
              <a:cxn ang="3">
                <a:pos x="hc" y="t"/>
              </a:cxn>
              <a:cxn ang="3">
                <a:pos x="hd2" y="hd2"/>
              </a:cxn>
              <a:cxn ang="cd2">
                <a:pos x="l" y="vc"/>
              </a:cxn>
              <a:cxn ang="cd4">
                <a:pos x="hd2" y="iwd2"/>
              </a:cxn>
              <a:cxn ang="cd4">
                <a:pos x="hc" y="b"/>
              </a:cxn>
              <a:cxn ang="cd4">
                <a:pos x="wd2" y="iwd2"/>
              </a:cxn>
              <a:cxn ang="0">
                <a:pos x="r" y="vc"/>
              </a:cxn>
              <a:cxn ang="3">
                <a:pos x="wd2" y="hd2"/>
              </a:cxn>
            </a:cxnLst>
            <a:rect l="l" t="t" r="r" b="b"/>
            <a:pathLst>
              <a:path w="3400" h="3605">
                <a:moveTo>
                  <a:pt x="40" y="0"/>
                </a:moveTo>
                <a:cubicBezTo>
                  <a:pt x="1896" y="0"/>
                  <a:pt x="3400" y="1504"/>
                  <a:pt x="3400" y="3360"/>
                </a:cubicBezTo>
                <a:cubicBezTo>
                  <a:pt x="3400" y="3432"/>
                  <a:pt x="3398" y="3504"/>
                  <a:pt x="3393" y="3576"/>
                </a:cubicBezTo>
                <a:lnTo>
                  <a:pt x="3391" y="3605"/>
                </a:lnTo>
                <a:lnTo>
                  <a:pt x="1928" y="3605"/>
                </a:lnTo>
                <a:lnTo>
                  <a:pt x="1929" y="3603"/>
                </a:lnTo>
                <a:cubicBezTo>
                  <a:pt x="1939" y="3523"/>
                  <a:pt x="1944" y="3442"/>
                  <a:pt x="1944" y="3360"/>
                </a:cubicBezTo>
                <a:cubicBezTo>
                  <a:pt x="1944" y="2308"/>
                  <a:pt x="1092" y="1456"/>
                  <a:pt x="40" y="1456"/>
                </a:cubicBezTo>
                <a:lnTo>
                  <a:pt x="0" y="1457"/>
                </a:lnTo>
                <a:lnTo>
                  <a:pt x="0" y="0"/>
                </a:lnTo>
                <a:lnTo>
                  <a:pt x="40" y="0"/>
                </a:lnTo>
                <a:close/>
              </a:path>
            </a:pathLst>
          </a:custGeom>
          <a:gradFill>
            <a:gsLst>
              <a:gs pos="0">
                <a:schemeClr val="accent2">
                  <a:alpha val="70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672" name="任意多边形 9"/>
          <p:cNvSpPr/>
          <p:nvPr>
            <p:custDataLst>
              <p:tags r:id="rId2"/>
            </p:custDataLst>
          </p:nvPr>
        </p:nvSpPr>
        <p:spPr>
          <a:xfrm>
            <a:off x="8852535" y="3810"/>
            <a:ext cx="3339465" cy="3338195"/>
          </a:xfrm>
          <a:custGeom>
            <a:gdLst>
              <a:gd name="adj" fmla="val 13398"/>
              <a:gd name="a" fmla="pin 0 adj 50000"/>
              <a:gd name="dr" fmla="*/ ss a 100000"/>
              <a:gd name="iwd2" fmla="+- wd2 0 dr"/>
              <a:gd name="ihd2" fmla="+- hd2 0 dr"/>
              <a:gd name="idx" fmla="cos wd2 2700000"/>
              <a:gd name="idy" fmla="sin hd2 2700000"/>
              <a:gd name="il" fmla="+- hc 0 hd2"/>
              <a:gd name="ir" fmla="+- hc hd2 0"/>
              <a:gd name="it" fmla="+- vc 0 wd2"/>
              <a:gd name="ib" fmla="+- vc wd2 0"/>
            </a:gdLst>
            <a:cxnLst>
              <a:cxn ang="3">
                <a:pos x="hc" y="t"/>
              </a:cxn>
              <a:cxn ang="3">
                <a:pos x="hd2" y="hd2"/>
              </a:cxn>
              <a:cxn ang="cd2">
                <a:pos x="l" y="vc"/>
              </a:cxn>
              <a:cxn ang="cd4">
                <a:pos x="hd2" y="iwd2"/>
              </a:cxn>
              <a:cxn ang="cd4">
                <a:pos x="hc" y="b"/>
              </a:cxn>
              <a:cxn ang="cd4">
                <a:pos x="wd2" y="iwd2"/>
              </a:cxn>
              <a:cxn ang="0">
                <a:pos x="r" y="vc"/>
              </a:cxn>
              <a:cxn ang="3">
                <a:pos x="wd2" y="hd2"/>
              </a:cxn>
            </a:cxnLst>
            <a:rect l="l" t="t" r="r" b="b"/>
            <a:pathLst>
              <a:path w="5259" h="5257">
                <a:moveTo>
                  <a:pt x="5211" y="0"/>
                </a:moveTo>
                <a:lnTo>
                  <a:pt x="5259" y="0"/>
                </a:lnTo>
                <a:lnTo>
                  <a:pt x="5259" y="1397"/>
                </a:lnTo>
                <a:lnTo>
                  <a:pt x="5211" y="1396"/>
                </a:lnTo>
                <a:cubicBezTo>
                  <a:pt x="3104" y="1396"/>
                  <a:pt x="1396" y="3104"/>
                  <a:pt x="1396" y="5211"/>
                </a:cubicBezTo>
                <a:lnTo>
                  <a:pt x="1397" y="5257"/>
                </a:lnTo>
                <a:lnTo>
                  <a:pt x="0" y="5257"/>
                </a:lnTo>
                <a:lnTo>
                  <a:pt x="0" y="5211"/>
                </a:lnTo>
                <a:cubicBezTo>
                  <a:pt x="0" y="2333"/>
                  <a:pt x="2333" y="0"/>
                  <a:pt x="5211" y="0"/>
                </a:cubicBezTo>
                <a:close/>
              </a:path>
            </a:pathLst>
          </a:custGeom>
          <a:gradFill>
            <a:gsLst>
              <a:gs pos="0">
                <a:schemeClr val="accent1"/>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674" name="任意多边形 14"/>
          <p:cNvSpPr/>
          <p:nvPr>
            <p:custDataLst>
              <p:tags r:id="rId3"/>
            </p:custDataLst>
          </p:nvPr>
        </p:nvSpPr>
        <p:spPr>
          <a:xfrm>
            <a:off x="10189845" y="1349375"/>
            <a:ext cx="2001520" cy="3781425"/>
          </a:xfrm>
          <a:custGeom>
            <a:cxnLst>
              <a:cxn ang="3">
                <a:pos x="hc" y="t"/>
              </a:cxn>
              <a:cxn ang="cd2">
                <a:pos x="l" y="vc"/>
              </a:cxn>
              <a:cxn ang="cd4">
                <a:pos x="hc" y="b"/>
              </a:cxn>
              <a:cxn ang="0">
                <a:pos x="r" y="vc"/>
              </a:cxn>
            </a:cxnLst>
            <a:rect l="l" t="t" r="r" b="b"/>
            <a:pathLst>
              <a:path w="3197" h="6039">
                <a:moveTo>
                  <a:pt x="3020" y="0"/>
                </a:moveTo>
                <a:cubicBezTo>
                  <a:pt x="3072" y="0"/>
                  <a:pt x="3123" y="1"/>
                  <a:pt x="3175" y="4"/>
                </a:cubicBezTo>
                <a:lnTo>
                  <a:pt x="3197" y="5"/>
                </a:lnTo>
                <a:lnTo>
                  <a:pt x="3197" y="6034"/>
                </a:lnTo>
                <a:lnTo>
                  <a:pt x="3175" y="6035"/>
                </a:lnTo>
                <a:cubicBezTo>
                  <a:pt x="3123" y="6038"/>
                  <a:pt x="3072" y="6039"/>
                  <a:pt x="3020" y="6039"/>
                </a:cubicBezTo>
                <a:cubicBezTo>
                  <a:pt x="1352" y="6039"/>
                  <a:pt x="0" y="4687"/>
                  <a:pt x="0" y="3020"/>
                </a:cubicBezTo>
                <a:cubicBezTo>
                  <a:pt x="0" y="1352"/>
                  <a:pt x="1352" y="0"/>
                  <a:pt x="3020" y="0"/>
                </a:cubicBezTo>
                <a:close/>
              </a:path>
            </a:pathLst>
          </a:custGeom>
          <a:gradFill>
            <a:gsLst>
              <a:gs pos="0">
                <a:schemeClr val="accent1">
                  <a:alpha val="0"/>
                </a:schemeClr>
              </a:gs>
              <a:gs pos="100000">
                <a:schemeClr val="accent1">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endParaRPr>
          </a:p>
        </p:txBody>
      </p:sp>
      <p:sp>
        <p:nvSpPr>
          <p:cNvPr id="1048676" name="副标题"/>
          <p:cNvSpPr txBox="1">
            <a:spLocks noGrp="1"/>
          </p:cNvSpPr>
          <p:nvPr>
            <p:ph type="body" idx="3" hasCustomPrompt="1"/>
            <p:custDataLst>
              <p:tags r:id="rId4"/>
            </p:custDataLst>
          </p:nvPr>
        </p:nvSpPr>
        <p:spPr>
          <a:xfrm>
            <a:off x="1437005" y="3160395"/>
            <a:ext cx="7401560" cy="635000"/>
          </a:xfrm>
          <a:prstGeom prst="rect">
            <a:avLst/>
          </a:prstGeom>
        </p:spPr>
        <p:txBody>
          <a:bodyPr wrap="square" lIns="91440" tIns="45720" rIns="91440" bIns="45720" rtlCol="0" anchor="t" anchorCtr="0">
            <a:normAutofit/>
          </a:bodyPr>
          <a:lstStyle>
            <a:lvl1pPr marL="0" marR="0" lvl="0" algn="l" defTabSz="914400" rtl="0" eaLnBrk="1" fontAlgn="auto" latinLnBrk="0" hangingPunct="1">
              <a:lnSpc>
                <a:spcPct val="100000"/>
              </a:lnSpc>
              <a:buClrTx/>
              <a:buSzTx/>
              <a:buFontTx/>
              <a:buNone/>
              <a:defRPr kumimoji="0" lang="zh-CN" altLang="en-US" sz="1800" b="0" i="0" u="none" strike="noStrike" kern="1200" cap="none" spc="200" normalizeH="0" baseline="0" noProof="1">
                <a:solidFill>
                  <a:schemeClr val="tx1"/>
                </a:solidFill>
                <a:latin typeface="+mj-ea"/>
                <a:ea typeface="+mj-ea"/>
                <a:cs typeface="+mj-lt"/>
                <a:sym typeface="+mn-ea"/>
              </a:defRPr>
            </a:lvl1pPr>
          </a:lstStyle>
          <a:p>
            <a:pPr lvl="0" algn="l">
              <a:buClrTx/>
              <a:buSzTx/>
              <a:buFontTx/>
            </a:pPr>
            <a:r>
              <a:rPr>
                <a:sym typeface="+mn-ea"/>
              </a:rPr>
              <a:t>单击此处编辑母版副标题样式</a:t>
            </a:r>
          </a:p>
        </p:txBody>
      </p:sp>
      <p:sp>
        <p:nvSpPr>
          <p:cNvPr id="1048678" name="标题"/>
          <p:cNvSpPr txBox="1">
            <a:spLocks noGrp="1"/>
          </p:cNvSpPr>
          <p:nvPr>
            <p:ph type="title" idx="2" hasCustomPrompt="1"/>
            <p:custDataLst>
              <p:tags r:id="rId5"/>
            </p:custDataLst>
          </p:nvPr>
        </p:nvSpPr>
        <p:spPr>
          <a:xfrm>
            <a:off x="1437005" y="925830"/>
            <a:ext cx="7395845" cy="2234565"/>
          </a:xfrm>
          <a:prstGeom prst="rect">
            <a:avLst/>
          </a:prstGeom>
        </p:spPr>
        <p:txBody>
          <a:bodyPr wrap="square" lIns="91440" tIns="45720" rIns="91440" bIns="45720" rtlCol="0" anchor="b" anchorCtr="0">
            <a:normAutofit/>
          </a:bodyPr>
          <a:lstStyle>
            <a:lvl1pPr marL="0" marR="0" lvl="0" algn="l" defTabSz="914400" rtl="0" eaLnBrk="1" fontAlgn="auto" latinLnBrk="0" hangingPunct="1">
              <a:lnSpc>
                <a:spcPct val="100000"/>
              </a:lnSpc>
              <a:buClrTx/>
              <a:buSzTx/>
              <a:buFontTx/>
              <a:buNone/>
              <a:defRPr kumimoji="0" lang="zh-CN" altLang="en-US" sz="6000" b="1" i="0" u="none" strike="noStrike" kern="1200" cap="none" spc="400" normalizeH="0" baseline="0" noProof="1">
                <a:solidFill>
                  <a:schemeClr val="tx1"/>
                </a:solidFill>
                <a:latin typeface="+mj-ea"/>
                <a:ea typeface="+mj-ea"/>
                <a:cs typeface="微软雅黑" panose="020b0503020204020204" charset="-122"/>
                <a:sym typeface="+mn-ea"/>
              </a:defRPr>
            </a:lvl1pPr>
          </a:lstStyle>
          <a:p>
            <a:pPr lvl="0" algn="l">
              <a:buClrTx/>
              <a:buSzTx/>
              <a:buFontTx/>
            </a:pPr>
            <a:r>
              <a:rPr>
                <a:sym typeface="+mn-ea"/>
              </a:rPr>
              <a:t>单击此处编辑标题</a:t>
            </a:r>
          </a:p>
        </p:txBody>
      </p:sp>
      <p:sp>
        <p:nvSpPr>
          <p:cNvPr id="1048680" name="署名"/>
          <p:cNvSpPr>
            <a:spLocks noGrp="1"/>
          </p:cNvSpPr>
          <p:nvPr>
            <p:ph type="body" idx="1" hasCustomPrompt="1"/>
            <p:custDataLst>
              <p:tags r:id="rId6"/>
            </p:custDataLst>
          </p:nvPr>
        </p:nvSpPr>
        <p:spPr>
          <a:xfrm>
            <a:off x="1520825" y="3798570"/>
            <a:ext cx="1886585" cy="440690"/>
          </a:xfrm>
          <a:prstGeom prst="roundRect">
            <a:avLst>
              <a:gd name="adj" fmla="val 22138"/>
            </a:avLst>
          </a:prstGeom>
          <a:gradFill>
            <a:gsLst>
              <a:gs pos="0">
                <a:schemeClr val="accent1"/>
              </a:gs>
              <a:gs pos="100000">
                <a:schemeClr val="accent1">
                  <a:alpha val="6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600" b="1" i="0" u="none" strike="noStrike" kern="1200" cap="none" spc="0" normalizeH="0" baseline="0" noProof="1">
                <a:solidFill>
                  <a:schemeClr val="lt1">
                    <a:lumMod val="100000"/>
                  </a:schemeClr>
                </a:solidFill>
                <a:latin typeface="+mn-lt"/>
                <a:ea typeface="+mn-ea"/>
                <a:cs typeface="微软雅黑" panose="020b0503020204020204" charset="-122"/>
                <a:sym typeface="+mn-ea"/>
              </a:defRPr>
            </a:lvl1pPr>
          </a:lstStyle>
          <a:p>
            <a:pPr lvl="0" algn="ctr">
              <a:buClrTx/>
              <a:buSzTx/>
              <a:buFontTx/>
            </a:pPr>
            <a:r>
              <a:rPr>
                <a:sym typeface="+mn-ea"/>
              </a:rPr>
              <a:t>单击此处编辑文本</a:t>
            </a:r>
          </a:p>
        </p:txBody>
      </p:sp>
      <p:sp>
        <p:nvSpPr>
          <p:cNvPr id="1048682" name="日期占位符 3"/>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84" name="页脚占位符 4"/>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686" name="灯片编号占位符 5"/>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sp>
        <p:nvSpPr>
          <p:cNvPr id="1048688" name="任意多边形 9"/>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wd2"/>
              <a:gd name="ib" fmla="+- vc wd2 0"/>
            </a:gdLst>
            <a:cxnLst>
              <a:cxn ang="3">
                <a:pos x="hc" y="t"/>
              </a:cxn>
              <a:cxn ang="3">
                <a:pos x="hd2" y="hd2"/>
              </a:cxn>
              <a:cxn ang="cd2">
                <a:pos x="l" y="vc"/>
              </a:cxn>
              <a:cxn ang="cd4">
                <a:pos x="hd2" y="iwd2"/>
              </a:cxn>
              <a:cxn ang="cd4">
                <a:pos x="hc" y="b"/>
              </a:cxn>
              <a:cxn ang="cd4">
                <a:pos x="wd2" y="iwd2"/>
              </a:cxn>
              <a:cxn ang="0">
                <a:pos x="r" y="vc"/>
              </a:cxn>
              <a:cxn ang="3">
                <a:pos x="wd2" y="hd2"/>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690" name="同心圆 8"/>
          <p:cNvSpPr/>
          <p:nvPr>
            <p:custDataLst>
              <p:tags r:id="rId2"/>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692" name="正文"/>
          <p:cNvSpPr txBox="1">
            <a:spLocks noGrp="1"/>
          </p:cNvSpPr>
          <p:nvPr>
            <p:ph idx="2" hasCustomPrompt="1"/>
            <p:custDataLst>
              <p:tags r:id="rId3"/>
            </p:custDataLst>
          </p:nvPr>
        </p:nvSpPr>
        <p:spPr>
          <a:xfrm>
            <a:off x="608400" y="1490400"/>
            <a:ext cx="10969200" cy="47592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200"/>
              </a:spcBef>
              <a:spcAft>
                <a:spcPct val="0"/>
              </a:spcAft>
              <a:buClr>
                <a:srgbClr val="E8898D"/>
              </a:buClr>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Arial" pitchFamily="34" charset="0"/>
                <a:ea typeface="微软雅黑" panose="020b0503020204020204" charset="-122"/>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Arial" pitchFamily="34" charset="0"/>
                <a:ea typeface="微软雅黑" panose="020b0503020204020204" charset="-122"/>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Arial" pitchFamily="34" charset="0"/>
                <a:ea typeface="微软雅黑" panose="020b0503020204020204" charset="-122"/>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Arial" pitchFamily="34" charset="0"/>
                <a:ea typeface="微软雅黑" panose="020b0503020204020204" charset="-122"/>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rgbClr val="E8898D"/>
              </a:buClr>
            </a:pPr>
            <a:r>
              <a:rPr>
                <a:sym typeface="+mn-ea"/>
              </a:rPr>
              <a:t>单击此处添加文本内容。</a:t>
            </a:r>
          </a:p>
        </p:txBody>
      </p:sp>
      <p:sp>
        <p:nvSpPr>
          <p:cNvPr id="1048694" name="标题"/>
          <p:cNvSpPr txBox="1">
            <a:spLocks noGrp="1"/>
          </p:cNvSpPr>
          <p:nvPr>
            <p:ph type="title" idx="1"/>
            <p:custDataLst>
              <p:tags r:id="rId4"/>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微软雅黑" panose="020b0503020204020204" charset="-122"/>
                <a:sym typeface="+mn-ea"/>
              </a:defRPr>
            </a:lvl1pPr>
          </a:lstStyle>
          <a:p>
            <a:pPr lvl="0"/>
            <a:r>
              <a:rPr>
                <a:sym typeface="+mn-ea"/>
              </a:rPr>
              <a:t>单击此处编辑母版标题样式</a:t>
            </a:r>
          </a:p>
        </p:txBody>
      </p:sp>
      <p:sp>
        <p:nvSpPr>
          <p:cNvPr id="1048696" name="日期占位符 3"/>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98" name="页脚占位符 4"/>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00" name="灯片编号占位符 5"/>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sp>
        <p:nvSpPr>
          <p:cNvPr id="1048702" name="椭圆 7"/>
          <p:cNvSpPr/>
          <p:nvPr>
            <p:custDataLst>
              <p:tags r:id="rId1"/>
            </p:custDataLst>
          </p:nvPr>
        </p:nvSpPr>
        <p:spPr>
          <a:xfrm>
            <a:off x="1219200" y="2804795"/>
            <a:ext cx="2362200" cy="2362200"/>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cs typeface="微软雅黑" panose="020b0503020204020204" charset="-122"/>
              <a:sym typeface="+mn-ea"/>
            </a:endParaRPr>
          </a:p>
        </p:txBody>
      </p:sp>
      <p:sp>
        <p:nvSpPr>
          <p:cNvPr id="1048704" name="任意多边形 8"/>
          <p:cNvSpPr/>
          <p:nvPr>
            <p:custDataLst>
              <p:tags r:id="rId2"/>
            </p:custDataLst>
          </p:nvPr>
        </p:nvSpPr>
        <p:spPr>
          <a:xfrm rot="16440000">
            <a:off x="9155434" y="3942808"/>
            <a:ext cx="3194084" cy="2813788"/>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wd2"/>
              <a:gd name="ib" fmla="+- vc wd2 0"/>
            </a:gdLst>
            <a:cxnLst>
              <a:cxn ang="3">
                <a:pos x="hc" y="t"/>
              </a:cxn>
              <a:cxn ang="3">
                <a:pos x="hd2" y="hd2"/>
              </a:cxn>
              <a:cxn ang="cd2">
                <a:pos x="l" y="vc"/>
              </a:cxn>
              <a:cxn ang="cd4">
                <a:pos x="hd2" y="iwd2"/>
              </a:cxn>
              <a:cxn ang="cd4">
                <a:pos x="hc" y="b"/>
              </a:cxn>
              <a:cxn ang="cd4">
                <a:pos x="wd2" y="iwd2"/>
              </a:cxn>
              <a:cxn ang="0">
                <a:pos x="r" y="vc"/>
              </a:cxn>
              <a:cxn ang="3">
                <a:pos x="wd2" y="hd2"/>
              </a:cxn>
            </a:cxnLst>
            <a:rect l="l" t="t" r="r" b="b"/>
            <a:pathLst>
              <a:path w="5030" h="4431">
                <a:moveTo>
                  <a:pt x="1424" y="0"/>
                </a:moveTo>
                <a:cubicBezTo>
                  <a:pt x="3415" y="0"/>
                  <a:pt x="5030" y="1614"/>
                  <a:pt x="5030" y="3606"/>
                </a:cubicBezTo>
                <a:cubicBezTo>
                  <a:pt x="5030" y="3839"/>
                  <a:pt x="5007" y="4067"/>
                  <a:pt x="4965" y="4288"/>
                </a:cubicBezTo>
                <a:lnTo>
                  <a:pt x="4959" y="4320"/>
                </a:lnTo>
                <a:lnTo>
                  <a:pt x="3372" y="4431"/>
                </a:lnTo>
                <a:lnTo>
                  <a:pt x="3373" y="4429"/>
                </a:lnTo>
                <a:cubicBezTo>
                  <a:pt x="3480" y="4176"/>
                  <a:pt x="3539" y="3898"/>
                  <a:pt x="3539" y="3606"/>
                </a:cubicBezTo>
                <a:cubicBezTo>
                  <a:pt x="3539" y="2437"/>
                  <a:pt x="2592" y="1490"/>
                  <a:pt x="1424" y="1490"/>
                </a:cubicBezTo>
                <a:cubicBezTo>
                  <a:pt x="931" y="1490"/>
                  <a:pt x="478" y="1659"/>
                  <a:pt x="118" y="1942"/>
                </a:cubicBezTo>
                <a:lnTo>
                  <a:pt x="116" y="1945"/>
                </a:lnTo>
                <a:lnTo>
                  <a:pt x="0" y="293"/>
                </a:lnTo>
                <a:lnTo>
                  <a:pt x="21" y="283"/>
                </a:lnTo>
                <a:cubicBezTo>
                  <a:pt x="452" y="101"/>
                  <a:pt x="926" y="0"/>
                  <a:pt x="1424" y="0"/>
                </a:cubicBezTo>
                <a:close/>
              </a:path>
            </a:pathLst>
          </a:custGeom>
          <a:gradFill>
            <a:gsLst>
              <a:gs pos="0">
                <a:schemeClr val="accent1">
                  <a:alpha val="20000"/>
                </a:schemeClr>
              </a:gs>
              <a:gs pos="100000">
                <a:schemeClr val="accent1">
                  <a:alpha val="0"/>
                </a:scheme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06" name="副标题"/>
          <p:cNvSpPr txBox="1">
            <a:spLocks noGrp="1"/>
          </p:cNvSpPr>
          <p:nvPr>
            <p:ph type="body" idx="2" hasCustomPrompt="1"/>
            <p:custDataLst>
              <p:tags r:id="rId3"/>
            </p:custDataLst>
          </p:nvPr>
        </p:nvSpPr>
        <p:spPr>
          <a:xfrm>
            <a:off x="844550" y="3491865"/>
            <a:ext cx="1717040" cy="1440180"/>
          </a:xfrm>
          <a:prstGeom prst="rect">
            <a:avLst/>
          </a:prstGeom>
          <a:noFill/>
        </p:spPr>
        <p:txBody>
          <a:bodyPr vert="horz" wrap="square" lIns="144145" tIns="45720" rIns="91440" bIns="45720" rtlCol="0" anchor="t">
            <a:normAutofit/>
          </a:bodyPr>
          <a:lstStyle>
            <a:lvl1pPr marL="0" marR="0" lvl="0" algn="dist" defTabSz="914400" rtl="0" eaLnBrk="1" fontAlgn="auto" latinLnBrk="0" hangingPunct="1">
              <a:lnSpc>
                <a:spcPct val="100000"/>
              </a:lnSpc>
              <a:buClrTx/>
              <a:buSzTx/>
              <a:buFontTx/>
              <a:buNone/>
              <a:defRPr kumimoji="0" lang="en-US" altLang="zh-CN" sz="1800" b="0" i="0" u="none" strike="noStrike" kern="1200" cap="none" spc="0" normalizeH="0" baseline="0" noProof="1">
                <a:solidFill>
                  <a:schemeClr val="tx1">
                    <a:lumMod val="65000"/>
                    <a:lumOff val="35000"/>
                  </a:schemeClr>
                </a:solidFill>
                <a:latin typeface="+mj-ea"/>
                <a:ea typeface="+mj-ea"/>
                <a:cs typeface="微软雅黑" panose="020b0503020204020204" charset="-122"/>
                <a:sym typeface="+mn-ea"/>
              </a:defRPr>
            </a:lvl1pPr>
          </a:lstStyle>
          <a:p>
            <a:pPr lvl="0" algn="dist">
              <a:buClrTx/>
              <a:buSzTx/>
              <a:buFontTx/>
            </a:pPr>
            <a:r>
              <a:rPr err="1">
                <a:sym typeface="+mn-ea"/>
              </a:rPr>
              <a:t>编辑副标题</a:t>
            </a:r>
          </a:p>
        </p:txBody>
      </p:sp>
      <p:sp>
        <p:nvSpPr>
          <p:cNvPr id="1048708" name="标题"/>
          <p:cNvSpPr txBox="1">
            <a:spLocks noGrp="1"/>
          </p:cNvSpPr>
          <p:nvPr>
            <p:ph type="title" idx="1" hasCustomPrompt="1"/>
            <p:custDataLst>
              <p:tags r:id="rId4"/>
            </p:custDataLst>
          </p:nvPr>
        </p:nvSpPr>
        <p:spPr bwMode="auto">
          <a:xfrm>
            <a:off x="844550" y="1139825"/>
            <a:ext cx="2171065" cy="2350770"/>
          </a:xfrm>
          <a:prstGeom prst="rect">
            <a:avLst/>
          </a:prstGeom>
        </p:spPr>
        <p:txBody>
          <a:bodyPr wrap="square" lIns="91440" tIns="45720" rIns="91440" bIns="45720" rtlCol="0" anchor="b" anchorCtr="0">
            <a:normAutofit/>
          </a:bodyPr>
          <a:lstStyle>
            <a:lvl1pPr marL="0" marR="0" lvl="0" algn="l" defTabSz="914400" rtl="0" eaLnBrk="1" fontAlgn="auto" latinLnBrk="0" hangingPunct="1">
              <a:lnSpc>
                <a:spcPct val="100000"/>
              </a:lnSpc>
              <a:buClrTx/>
              <a:buSzTx/>
              <a:buFontTx/>
              <a:buNone/>
              <a:defRPr kumimoji="0" lang="zh-CN" altLang="en-US" sz="6000" b="1" i="0" u="none" strike="noStrike" kern="1200" cap="none" spc="400" normalizeH="0" baseline="0" noProof="1">
                <a:solidFill>
                  <a:schemeClr val="tx1">
                    <a:lumMod val="75000"/>
                    <a:lumOff val="25000"/>
                  </a:schemeClr>
                </a:solidFill>
                <a:latin typeface="+mj-ea"/>
                <a:ea typeface="+mj-ea"/>
                <a:cs typeface="微软雅黑" panose="020b0503020204020204" charset="-122"/>
                <a:sym typeface="+mn-ea"/>
              </a:defRPr>
            </a:lvl1pPr>
          </a:lstStyle>
          <a:p>
            <a:pPr lvl="0" algn="l">
              <a:buClrTx/>
              <a:buSzTx/>
              <a:buFontTx/>
            </a:pPr>
            <a:r>
              <a:rPr>
                <a:sym typeface="+mn-ea"/>
              </a:rPr>
              <a:t>标题</a:t>
            </a:r>
          </a:p>
        </p:txBody>
      </p:sp>
      <p:sp>
        <p:nvSpPr>
          <p:cNvPr id="1048710" name="日期占位符 2"/>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12" name="页脚占位符 3"/>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14" name="灯片编号占位符 4"/>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sp>
        <p:nvSpPr>
          <p:cNvPr id="1048716" name="任意多边形 8"/>
          <p:cNvSpPr/>
          <p:nvPr>
            <p:custDataLst>
              <p:tags r:id="rId1"/>
            </p:custDataLst>
          </p:nvPr>
        </p:nvSpPr>
        <p:spPr>
          <a:xfrm flipH="1">
            <a:off x="10045700" y="4570095"/>
            <a:ext cx="2159000" cy="2289175"/>
          </a:xfrm>
          <a:custGeom>
            <a:gdLst>
              <a:gd name="adj" fmla="val 21666"/>
              <a:gd name="a" fmla="pin 0 adj 50000"/>
              <a:gd name="dr" fmla="*/ ss a 100000"/>
              <a:gd name="iwd2" fmla="+- wd2 0 dr"/>
              <a:gd name="ihd2" fmla="+- hd2 0 dr"/>
              <a:gd name="idx" fmla="cos wd2 2700000"/>
              <a:gd name="idy" fmla="sin hd2 2700000"/>
              <a:gd name="il" fmla="+- hc 0 hd2"/>
              <a:gd name="ir" fmla="+- hc hd2 0"/>
              <a:gd name="it" fmla="+- vc 0 wd2"/>
              <a:gd name="ib" fmla="+- vc wd2 0"/>
            </a:gdLst>
            <a:cxnLst>
              <a:cxn ang="3">
                <a:pos x="hc" y="t"/>
              </a:cxn>
              <a:cxn ang="3">
                <a:pos x="hd2" y="hd2"/>
              </a:cxn>
              <a:cxn ang="cd2">
                <a:pos x="l" y="vc"/>
              </a:cxn>
              <a:cxn ang="cd4">
                <a:pos x="hd2" y="iwd2"/>
              </a:cxn>
              <a:cxn ang="cd4">
                <a:pos x="hc" y="b"/>
              </a:cxn>
              <a:cxn ang="cd4">
                <a:pos x="wd2" y="iwd2"/>
              </a:cxn>
              <a:cxn ang="0">
                <a:pos x="r" y="vc"/>
              </a:cxn>
              <a:cxn ang="3">
                <a:pos x="wd2" y="hd2"/>
              </a:cxn>
            </a:cxnLst>
            <a:rect l="l" t="t" r="r" b="b"/>
            <a:pathLst>
              <a:path w="3400" h="3605">
                <a:moveTo>
                  <a:pt x="40" y="0"/>
                </a:moveTo>
                <a:cubicBezTo>
                  <a:pt x="1896" y="0"/>
                  <a:pt x="3400" y="1504"/>
                  <a:pt x="3400" y="3360"/>
                </a:cubicBezTo>
                <a:cubicBezTo>
                  <a:pt x="3400" y="3432"/>
                  <a:pt x="3398" y="3504"/>
                  <a:pt x="3393" y="3576"/>
                </a:cubicBezTo>
                <a:lnTo>
                  <a:pt x="3391" y="3605"/>
                </a:lnTo>
                <a:lnTo>
                  <a:pt x="1928" y="3605"/>
                </a:lnTo>
                <a:lnTo>
                  <a:pt x="1929" y="3603"/>
                </a:lnTo>
                <a:cubicBezTo>
                  <a:pt x="1939" y="3523"/>
                  <a:pt x="1944" y="3442"/>
                  <a:pt x="1944" y="3360"/>
                </a:cubicBezTo>
                <a:cubicBezTo>
                  <a:pt x="1944" y="2308"/>
                  <a:pt x="1092" y="1456"/>
                  <a:pt x="40" y="1456"/>
                </a:cubicBezTo>
                <a:lnTo>
                  <a:pt x="0" y="1457"/>
                </a:lnTo>
                <a:lnTo>
                  <a:pt x="0" y="0"/>
                </a:lnTo>
                <a:lnTo>
                  <a:pt x="40" y="0"/>
                </a:lnTo>
                <a:close/>
              </a:path>
            </a:pathLst>
          </a:custGeom>
          <a:gradFill>
            <a:gsLst>
              <a:gs pos="0">
                <a:schemeClr val="accent1">
                  <a:alpha val="60000"/>
                </a:schemeClr>
              </a:gs>
              <a:gs pos="100000">
                <a:schemeClr val="accent1">
                  <a:alpha val="0"/>
                </a:schemeClr>
              </a:gs>
            </a:gsLst>
            <a:lin ang="444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718" name="椭圆 12"/>
          <p:cNvSpPr/>
          <p:nvPr>
            <p:custDataLst>
              <p:tags r:id="rId2"/>
            </p:custDataLst>
          </p:nvPr>
        </p:nvSpPr>
        <p:spPr>
          <a:xfrm>
            <a:off x="9127490" y="967740"/>
            <a:ext cx="685800" cy="685800"/>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sym typeface="+mn-ea"/>
            </a:endParaRPr>
          </a:p>
        </p:txBody>
      </p:sp>
      <p:sp>
        <p:nvSpPr>
          <p:cNvPr id="1048720" name="椭圆 79"/>
          <p:cNvSpPr/>
          <p:nvPr>
            <p:custDataLst>
              <p:tags r:id="rId3"/>
            </p:custDataLst>
          </p:nvPr>
        </p:nvSpPr>
        <p:spPr>
          <a:xfrm>
            <a:off x="982345" y="1607820"/>
            <a:ext cx="2449195" cy="2449830"/>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sym typeface="+mn-ea"/>
            </a:endParaRPr>
          </a:p>
        </p:txBody>
      </p:sp>
      <p:sp>
        <p:nvSpPr>
          <p:cNvPr id="1048722" name="椭圆 17"/>
          <p:cNvSpPr/>
          <p:nvPr>
            <p:custDataLst>
              <p:tags r:id="rId4"/>
            </p:custDataLst>
          </p:nvPr>
        </p:nvSpPr>
        <p:spPr>
          <a:xfrm>
            <a:off x="1117600" y="1723390"/>
            <a:ext cx="484505" cy="484505"/>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97500" lnSpcReduction="10000"/>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sym typeface="+mn-ea"/>
            </a:endParaRPr>
          </a:p>
        </p:txBody>
      </p:sp>
      <p:sp>
        <p:nvSpPr>
          <p:cNvPr id="1048724" name="节编号"/>
          <p:cNvSpPr>
            <a:spLocks noGrp="1"/>
          </p:cNvSpPr>
          <p:nvPr>
            <p:ph type="body" idx="2" hasCustomPrompt="1"/>
            <p:custDataLst>
              <p:tags r:id="rId5"/>
            </p:custDataLst>
          </p:nvPr>
        </p:nvSpPr>
        <p:spPr>
          <a:xfrm>
            <a:off x="2389505" y="4144010"/>
            <a:ext cx="1917700" cy="488950"/>
          </a:xfrm>
          <a:prstGeom prst="roundRect">
            <a:avLst>
              <a:gd name="adj" fmla="val 24893"/>
            </a:avLst>
          </a:prstGeom>
          <a:gradFill>
            <a:gsLst>
              <a:gs pos="0">
                <a:schemeClr val="accent1"/>
              </a:gs>
              <a:gs pos="100000">
                <a:schemeClr val="accent1">
                  <a:alpha val="6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800" b="1" i="0" u="none" strike="noStrike" kern="1200" cap="none" spc="100" normalizeH="0" baseline="0" noProof="1">
                <a:solidFill>
                  <a:schemeClr val="bg1"/>
                </a:solidFill>
                <a:latin typeface="+mn-lt"/>
                <a:ea typeface="+mn-ea"/>
                <a:cs typeface="微软雅黑" panose="020b0503020204020204" charset="-122"/>
                <a:sym typeface="+mn-ea"/>
              </a:defRPr>
            </a:lvl1pPr>
          </a:lstStyle>
          <a:p>
            <a:pPr lvl="0" algn="ctr">
              <a:buClrTx/>
              <a:buSzTx/>
              <a:buFontTx/>
            </a:pPr>
            <a:r>
              <a:rPr>
                <a:sym typeface="+mn-ea"/>
              </a:rPr>
              <a:t>编辑节编号</a:t>
            </a:r>
          </a:p>
        </p:txBody>
      </p:sp>
      <p:sp>
        <p:nvSpPr>
          <p:cNvPr id="1048726" name="标题"/>
          <p:cNvSpPr txBox="1">
            <a:spLocks noGrp="1"/>
          </p:cNvSpPr>
          <p:nvPr>
            <p:ph type="title" idx="1"/>
            <p:custDataLst>
              <p:tags r:id="rId6"/>
            </p:custDataLst>
          </p:nvPr>
        </p:nvSpPr>
        <p:spPr>
          <a:xfrm>
            <a:off x="2348230" y="1383030"/>
            <a:ext cx="8107680" cy="2045335"/>
          </a:xfrm>
          <a:prstGeom prst="rect">
            <a:avLst/>
          </a:prstGeom>
          <a:noFill/>
        </p:spPr>
        <p:txBody>
          <a:bodyPr wrap="square" lIns="0" tIns="0" rIns="0" bIns="0" rtlCol="0" anchor="b" anchorCtr="0">
            <a:normAutofit/>
          </a:bodyPr>
          <a:lstStyle>
            <a:lvl1pPr marL="0" marR="0" lvl="0" algn="l" defTabSz="914400" rtl="0" eaLnBrk="1" fontAlgn="auto" latinLnBrk="0" hangingPunct="1">
              <a:lnSpc>
                <a:spcPct val="100000"/>
              </a:lnSpc>
              <a:buClrTx/>
              <a:buSzTx/>
              <a:buFontTx/>
              <a:buNone/>
              <a:defRPr kumimoji="0" lang="zh-CN" altLang="en-US" sz="4800" b="1" i="0" u="none" strike="noStrike" kern="1200" cap="none" spc="400" normalizeH="0" baseline="0" noProof="1">
                <a:solidFill>
                  <a:schemeClr val="tx1"/>
                </a:solidFill>
                <a:latin typeface="+mj-ea"/>
                <a:ea typeface="+mj-ea"/>
                <a:cs typeface="微软雅黑" panose="020b0503020204020204" charset="-122"/>
                <a:sym typeface="+mn-ea"/>
              </a:defRPr>
            </a:lvl1pPr>
          </a:lstStyle>
          <a:p>
            <a:pPr lvl="0" algn="l">
              <a:buClrTx/>
              <a:buSzTx/>
              <a:buFontTx/>
            </a:pPr>
            <a:r>
              <a:rPr>
                <a:sym typeface="+mn-ea"/>
              </a:rPr>
              <a:t>单击此处编辑母版标题样式</a:t>
            </a:r>
          </a:p>
        </p:txBody>
      </p:sp>
      <p:sp>
        <p:nvSpPr>
          <p:cNvPr id="1048728" name="日期占位符 3"/>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30" name="页脚占位符 4"/>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732" name="灯片编号占位符 5"/>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sp>
        <p:nvSpPr>
          <p:cNvPr id="1048734" name="任意多边形 11"/>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wd2"/>
              <a:gd name="ib" fmla="+- vc wd2 0"/>
            </a:gdLst>
            <a:cxnLst>
              <a:cxn ang="3">
                <a:pos x="hc" y="t"/>
              </a:cxn>
              <a:cxn ang="3">
                <a:pos x="hd2" y="hd2"/>
              </a:cxn>
              <a:cxn ang="cd2">
                <a:pos x="l" y="vc"/>
              </a:cxn>
              <a:cxn ang="cd4">
                <a:pos x="hd2" y="iwd2"/>
              </a:cxn>
              <a:cxn ang="cd4">
                <a:pos x="hc" y="b"/>
              </a:cxn>
              <a:cxn ang="cd4">
                <a:pos x="wd2" y="iwd2"/>
              </a:cxn>
              <a:cxn ang="0">
                <a:pos x="r" y="vc"/>
              </a:cxn>
              <a:cxn ang="3">
                <a:pos x="wd2" y="hd2"/>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36" name="正文"/>
          <p:cNvSpPr txBox="1">
            <a:spLocks noGrp="1"/>
          </p:cNvSpPr>
          <p:nvPr>
            <p:ph idx="4"/>
            <p:custDataLst>
              <p:tags r:id="rId2"/>
            </p:custDataLst>
          </p:nvPr>
        </p:nvSpPr>
        <p:spPr>
          <a:xfrm>
            <a:off x="6400805" y="1490357"/>
            <a:ext cx="5176800" cy="4759236"/>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p>
          <a:p>
            <a:pPr lvl="1"/>
            <a:r>
              <a:rPr>
                <a:sym typeface="+mn-ea"/>
              </a:rPr>
              <a:t>第二级</a:t>
            </a:r>
          </a:p>
          <a:p>
            <a:pPr lvl="2"/>
            <a:r>
              <a:rPr>
                <a:sym typeface="+mn-ea"/>
              </a:rPr>
              <a:t>第三级</a:t>
            </a:r>
          </a:p>
          <a:p>
            <a:pPr lvl="3"/>
            <a:r>
              <a:rPr>
                <a:sym typeface="+mn-ea"/>
              </a:rPr>
              <a:t>第四级</a:t>
            </a:r>
          </a:p>
          <a:p>
            <a:pPr lvl="4"/>
            <a:r>
              <a:rPr>
                <a:sym typeface="+mn-ea"/>
              </a:rPr>
              <a:t>第五级</a:t>
            </a:r>
          </a:p>
        </p:txBody>
      </p:sp>
      <p:sp>
        <p:nvSpPr>
          <p:cNvPr id="1048738" name="正文"/>
          <p:cNvSpPr txBox="1">
            <a:spLocks noGrp="1"/>
          </p:cNvSpPr>
          <p:nvPr>
            <p:ph idx="3"/>
            <p:custDataLst>
              <p:tags r:id="rId3"/>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800"/>
              </a:spcBef>
              <a:spcAft>
                <a:spcPct val="0"/>
              </a:spcAft>
            </a:pPr>
            <a:r>
              <a:rPr>
                <a:sym typeface="+mn-ea"/>
              </a:rPr>
              <a:t>单击此处编辑母版文本样式</a:t>
            </a:r>
          </a:p>
          <a:p>
            <a:pPr lvl="1">
              <a:spcBef>
                <a:spcPts val="1800"/>
              </a:spcBef>
              <a:spcAft>
                <a:spcPct val="0"/>
              </a:spcAft>
            </a:pPr>
            <a:r>
              <a:rPr>
                <a:sym typeface="+mn-ea"/>
              </a:rPr>
              <a:t>第二级</a:t>
            </a:r>
          </a:p>
          <a:p>
            <a:pPr lvl="2">
              <a:spcBef>
                <a:spcPts val="1800"/>
              </a:spcBef>
              <a:spcAft>
                <a:spcPct val="0"/>
              </a:spcAft>
            </a:pPr>
            <a:r>
              <a:rPr>
                <a:sym typeface="+mn-ea"/>
              </a:rPr>
              <a:t>第三级</a:t>
            </a:r>
          </a:p>
          <a:p>
            <a:pPr lvl="3">
              <a:spcBef>
                <a:spcPts val="1800"/>
              </a:spcBef>
              <a:spcAft>
                <a:spcPct val="0"/>
              </a:spcAft>
            </a:pPr>
            <a:r>
              <a:rPr>
                <a:sym typeface="+mn-ea"/>
              </a:rPr>
              <a:t>第四级</a:t>
            </a:r>
          </a:p>
          <a:p>
            <a:pPr lvl="4">
              <a:spcBef>
                <a:spcPts val="1800"/>
              </a:spcBef>
              <a:spcAft>
                <a:spcPct val="0"/>
              </a:spcAft>
            </a:pPr>
            <a:r>
              <a:rPr>
                <a:sym typeface="+mn-ea"/>
              </a:rPr>
              <a:t>第五级</a:t>
            </a:r>
          </a:p>
        </p:txBody>
      </p:sp>
      <p:sp>
        <p:nvSpPr>
          <p:cNvPr id="1048740" name="同心圆 8"/>
          <p:cNvSpPr/>
          <p:nvPr>
            <p:custDataLst>
              <p:tags r:id="rId4"/>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42" name="标题"/>
          <p:cNvSpPr txBox="1">
            <a:spLocks noGrp="1"/>
          </p:cNvSpPr>
          <p:nvPr>
            <p:ph type="title" idx="1"/>
            <p:custDataLst>
              <p:tags r:id="rId5"/>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p>
        </p:txBody>
      </p:sp>
      <p:sp>
        <p:nvSpPr>
          <p:cNvPr id="1048744" name="日期占位符 4"/>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46" name="页脚占位符 5"/>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748" name="灯片编号占位符 6"/>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sp>
        <p:nvSpPr>
          <p:cNvPr id="1048750" name="任意多边形 15"/>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wd2"/>
              <a:gd name="ib" fmla="+- vc wd2 0"/>
            </a:gdLst>
            <a:cxnLst>
              <a:cxn ang="3">
                <a:pos x="hc" y="t"/>
              </a:cxn>
              <a:cxn ang="3">
                <a:pos x="hd2" y="hd2"/>
              </a:cxn>
              <a:cxn ang="cd2">
                <a:pos x="l" y="vc"/>
              </a:cxn>
              <a:cxn ang="cd4">
                <a:pos x="hd2" y="iwd2"/>
              </a:cxn>
              <a:cxn ang="cd4">
                <a:pos x="hc" y="b"/>
              </a:cxn>
              <a:cxn ang="cd4">
                <a:pos x="wd2" y="iwd2"/>
              </a:cxn>
              <a:cxn ang="0">
                <a:pos x="r" y="vc"/>
              </a:cxn>
              <a:cxn ang="3">
                <a:pos x="wd2" y="hd2"/>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52" name="正文"/>
          <p:cNvSpPr txBox="1">
            <a:spLocks noGrp="1"/>
          </p:cNvSpPr>
          <p:nvPr>
            <p:ph idx="6"/>
            <p:custDataLst>
              <p:tags r:id="rId2"/>
            </p:custDataLst>
          </p:nvPr>
        </p:nvSpPr>
        <p:spPr>
          <a:xfrm>
            <a:off x="6235200" y="1854000"/>
            <a:ext cx="5342400" cy="43956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p>
          <a:p>
            <a:pPr lvl="1"/>
            <a:r>
              <a:rPr>
                <a:sym typeface="+mn-ea"/>
              </a:rPr>
              <a:t>第二级</a:t>
            </a:r>
          </a:p>
          <a:p>
            <a:pPr lvl="2"/>
            <a:r>
              <a:rPr>
                <a:sym typeface="+mn-ea"/>
              </a:rPr>
              <a:t>第三级</a:t>
            </a:r>
          </a:p>
          <a:p>
            <a:pPr lvl="3"/>
            <a:r>
              <a:rPr>
                <a:sym typeface="+mn-ea"/>
              </a:rPr>
              <a:t>第四级</a:t>
            </a:r>
          </a:p>
          <a:p>
            <a:pPr lvl="4"/>
            <a:r>
              <a:rPr>
                <a:sym typeface="+mn-ea"/>
              </a:rPr>
              <a:t>第五级</a:t>
            </a:r>
          </a:p>
        </p:txBody>
      </p:sp>
      <p:sp>
        <p:nvSpPr>
          <p:cNvPr id="1048754" name="标题"/>
          <p:cNvSpPr txBox="1">
            <a:spLocks noGrp="1"/>
          </p:cNvSpPr>
          <p:nvPr>
            <p:ph type="title" idx="5"/>
            <p:custDataLst>
              <p:tags r:id="rId3"/>
            </p:custDataLst>
          </p:nvPr>
        </p:nvSpPr>
        <p:spPr>
          <a:xfrm>
            <a:off x="6235200" y="1418405"/>
            <a:ext cx="5342400" cy="42037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微软雅黑" panose="020b0503020204020204" charset="-122"/>
              </a:defRPr>
            </a:lvl1pPr>
          </a:lstStyle>
          <a:p>
            <a:pPr lvl="0"/>
            <a:r>
              <a:rPr>
                <a:sym typeface="+mn-ea"/>
              </a:rPr>
              <a:t>单击此处编辑母版标题样式</a:t>
            </a:r>
          </a:p>
        </p:txBody>
      </p:sp>
      <p:sp>
        <p:nvSpPr>
          <p:cNvPr id="1048756" name="正文"/>
          <p:cNvSpPr txBox="1">
            <a:spLocks noGrp="1"/>
          </p:cNvSpPr>
          <p:nvPr>
            <p:ph idx="4"/>
            <p:custDataLst>
              <p:tags r:id="rId4"/>
            </p:custDataLst>
          </p:nvPr>
        </p:nvSpPr>
        <p:spPr>
          <a:xfrm>
            <a:off x="608400" y="1854000"/>
            <a:ext cx="5342400" cy="43956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p>
          <a:p>
            <a:pPr lvl="1"/>
            <a:r>
              <a:rPr>
                <a:sym typeface="+mn-ea"/>
              </a:rPr>
              <a:t>第二级</a:t>
            </a:r>
          </a:p>
          <a:p>
            <a:pPr lvl="2"/>
            <a:r>
              <a:rPr>
                <a:sym typeface="+mn-ea"/>
              </a:rPr>
              <a:t>第三级</a:t>
            </a:r>
          </a:p>
          <a:p>
            <a:pPr lvl="3"/>
            <a:r>
              <a:rPr>
                <a:sym typeface="+mn-ea"/>
              </a:rPr>
              <a:t>第四级</a:t>
            </a:r>
          </a:p>
          <a:p>
            <a:pPr lvl="4"/>
            <a:r>
              <a:rPr>
                <a:sym typeface="+mn-ea"/>
              </a:rPr>
              <a:t>第五级</a:t>
            </a:r>
          </a:p>
        </p:txBody>
      </p:sp>
      <p:sp>
        <p:nvSpPr>
          <p:cNvPr id="1048758" name="标题"/>
          <p:cNvSpPr txBox="1">
            <a:spLocks noGrp="1"/>
          </p:cNvSpPr>
          <p:nvPr>
            <p:ph type="title" idx="3"/>
            <p:custDataLst>
              <p:tags r:id="rId5"/>
            </p:custDataLst>
          </p:nvPr>
        </p:nvSpPr>
        <p:spPr>
          <a:xfrm>
            <a:off x="608400" y="1419070"/>
            <a:ext cx="5342400" cy="42037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微软雅黑" panose="020b0503020204020204" charset="-122"/>
              </a:defRPr>
            </a:lvl1pPr>
          </a:lstStyle>
          <a:p>
            <a:pPr lvl="0"/>
            <a:r>
              <a:rPr>
                <a:sym typeface="+mn-ea"/>
              </a:rPr>
              <a:t>单击此处编辑母版标题样式</a:t>
            </a:r>
          </a:p>
        </p:txBody>
      </p:sp>
      <p:sp>
        <p:nvSpPr>
          <p:cNvPr id="1048760" name="同心圆 10"/>
          <p:cNvSpPr/>
          <p:nvPr>
            <p:custDataLst>
              <p:tags r:id="rId6"/>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62" name="标题"/>
          <p:cNvSpPr txBox="1">
            <a:spLocks noGrp="1"/>
          </p:cNvSpPr>
          <p:nvPr>
            <p:ph type="title" idx="1"/>
            <p:custDataLst>
              <p:tags r:id="rId7"/>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p>
        </p:txBody>
      </p:sp>
      <p:sp>
        <p:nvSpPr>
          <p:cNvPr id="1048764" name="日期占位符 6"/>
          <p:cNvSpPr>
            <a:spLocks noGrp="1"/>
          </p:cNvSpPr>
          <p:nvPr>
            <p:ph type="dt" sz="half" idx="10"/>
            <p:custDataLst>
              <p:tags r:id="rId8"/>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66" name="页脚占位符 7"/>
          <p:cNvSpPr>
            <a:spLocks noGrp="1"/>
          </p:cNvSpPr>
          <p:nvPr>
            <p:ph type="ftr" sz="quarter" idx="11"/>
            <p:custDataLst>
              <p:tags r:id="rId9"/>
            </p:custDataLst>
          </p:nvPr>
        </p:nvSpPr>
        <p:spPr>
          <a:xfrm>
            <a:off x="4116000" y="6314400"/>
            <a:ext cx="3960000" cy="316800"/>
          </a:xfrm>
        </p:spPr>
        <p:txBody>
          <a:bodyPr/>
          <a:lstStyle/>
          <a:p>
            <a:endParaRPr lang="zh-CN" altLang="en-US"/>
          </a:p>
        </p:txBody>
      </p:sp>
      <p:sp>
        <p:nvSpPr>
          <p:cNvPr id="1048768" name="灯片编号占位符 8"/>
          <p:cNvSpPr>
            <a:spLocks noGrp="1"/>
          </p:cNvSpPr>
          <p:nvPr>
            <p:ph type="sldNum" sz="quarter" idx="12"/>
            <p:custDataLst>
              <p:tags r:id="rId10"/>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sp>
        <p:nvSpPr>
          <p:cNvPr id="1048770" name="任意多边形 7"/>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wd2"/>
              <a:gd name="ib" fmla="+- vc wd2 0"/>
            </a:gdLst>
            <a:cxnLst>
              <a:cxn ang="3">
                <a:pos x="hc" y="t"/>
              </a:cxn>
              <a:cxn ang="3">
                <a:pos x="hd2" y="hd2"/>
              </a:cxn>
              <a:cxn ang="cd2">
                <a:pos x="l" y="vc"/>
              </a:cxn>
              <a:cxn ang="cd4">
                <a:pos x="hd2" y="iwd2"/>
              </a:cxn>
              <a:cxn ang="cd4">
                <a:pos x="hc" y="b"/>
              </a:cxn>
              <a:cxn ang="cd4">
                <a:pos x="wd2" y="iwd2"/>
              </a:cxn>
              <a:cxn ang="0">
                <a:pos x="r" y="vc"/>
              </a:cxn>
              <a:cxn ang="3">
                <a:pos x="wd2" y="hd2"/>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72" name="同心圆 6"/>
          <p:cNvSpPr/>
          <p:nvPr>
            <p:custDataLst>
              <p:tags r:id="rId2"/>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74" name="标题"/>
          <p:cNvSpPr txBox="1">
            <a:spLocks noGrp="1"/>
          </p:cNvSpPr>
          <p:nvPr>
            <p:ph type="title" idx="1"/>
            <p:custDataLst>
              <p:tags r:id="rId3"/>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p>
        </p:txBody>
      </p:sp>
      <p:sp>
        <p:nvSpPr>
          <p:cNvPr id="1048776" name="日期占位符 2"/>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78" name="页脚占位符 3"/>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1048780" name="灯片编号占位符 4"/>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sp>
        <p:nvSpPr>
          <p:cNvPr id="1048782" name="任意多边形 7"/>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wd2"/>
              <a:gd name="ib" fmla="+- vc wd2 0"/>
            </a:gdLst>
            <a:cxnLst>
              <a:cxn ang="3">
                <a:pos x="hc" y="t"/>
              </a:cxn>
              <a:cxn ang="3">
                <a:pos x="hd2" y="hd2"/>
              </a:cxn>
              <a:cxn ang="cd2">
                <a:pos x="l" y="vc"/>
              </a:cxn>
              <a:cxn ang="cd4">
                <a:pos x="hd2" y="iwd2"/>
              </a:cxn>
              <a:cxn ang="cd4">
                <a:pos x="hc" y="b"/>
              </a:cxn>
              <a:cxn ang="cd4">
                <a:pos x="wd2" y="iwd2"/>
              </a:cxn>
              <a:cxn ang="0">
                <a:pos x="r" y="vc"/>
              </a:cxn>
              <a:cxn ang="3">
                <a:pos x="wd2" y="hd2"/>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84" name="同心圆 8"/>
          <p:cNvSpPr/>
          <p:nvPr>
            <p:custDataLst>
              <p:tags r:id="rId2"/>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86" name="日期占位符 1"/>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1048788" name="页脚占位符 2"/>
          <p:cNvSpPr>
            <a:spLocks noGrp="1"/>
          </p:cNvSpPr>
          <p:nvPr>
            <p:ph type="ftr" sz="quarter" idx="11"/>
            <p:custDataLst>
              <p:tags r:id="rId4"/>
            </p:custDataLst>
          </p:nvPr>
        </p:nvSpPr>
        <p:spPr/>
        <p:txBody>
          <a:bodyPr/>
          <a:lstStyle/>
          <a:p>
            <a:endParaRPr lang="zh-CN" altLang="en-US"/>
          </a:p>
        </p:txBody>
      </p:sp>
      <p:sp>
        <p:nvSpPr>
          <p:cNvPr id="1048790" name="灯片编号占位符 3"/>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sp>
        <p:nvSpPr>
          <p:cNvPr id="1048792" name="同心圆 8"/>
          <p:cNvSpPr/>
          <p:nvPr>
            <p:custDataLst>
              <p:tags r:id="rId1"/>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94" name="任意多边形 7"/>
          <p:cNvSpPr/>
          <p:nvPr>
            <p:custDataLst>
              <p:tags r:id="rId2"/>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wd2"/>
              <a:gd name="ib" fmla="+- vc wd2 0"/>
            </a:gdLst>
            <a:cxnLst>
              <a:cxn ang="3">
                <a:pos x="hc" y="t"/>
              </a:cxn>
              <a:cxn ang="3">
                <a:pos x="hd2" y="hd2"/>
              </a:cxn>
              <a:cxn ang="cd2">
                <a:pos x="l" y="vc"/>
              </a:cxn>
              <a:cxn ang="cd4">
                <a:pos x="hd2" y="iwd2"/>
              </a:cxn>
              <a:cxn ang="cd4">
                <a:pos x="hc" y="b"/>
              </a:cxn>
              <a:cxn ang="cd4">
                <a:pos x="wd2" y="iwd2"/>
              </a:cxn>
              <a:cxn ang="0">
                <a:pos x="r" y="vc"/>
              </a:cxn>
              <a:cxn ang="3">
                <a:pos x="wd2" y="hd2"/>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96" name="正文"/>
          <p:cNvSpPr txBox="1">
            <a:spLocks noGrp="1"/>
          </p:cNvSpPr>
          <p:nvPr>
            <p:ph idx="1"/>
            <p:custDataLst>
              <p:tags r:id="rId3"/>
            </p:custDataLst>
          </p:nvPr>
        </p:nvSpPr>
        <p:spPr>
          <a:xfrm>
            <a:off x="608330" y="396240"/>
            <a:ext cx="10968990" cy="5860415"/>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p>
          <a:p>
            <a:pPr lvl="1"/>
            <a:r>
              <a:rPr>
                <a:sym typeface="+mn-ea"/>
              </a:rPr>
              <a:t>第二级</a:t>
            </a:r>
          </a:p>
          <a:p>
            <a:pPr lvl="2"/>
            <a:r>
              <a:rPr>
                <a:sym typeface="+mn-ea"/>
              </a:rPr>
              <a:t>第三级</a:t>
            </a:r>
          </a:p>
          <a:p>
            <a:pPr lvl="3"/>
            <a:r>
              <a:rPr>
                <a:sym typeface="+mn-ea"/>
              </a:rPr>
              <a:t>第四级</a:t>
            </a:r>
          </a:p>
          <a:p>
            <a:pPr lvl="4"/>
            <a:r>
              <a:rPr>
                <a:sym typeface="+mn-ea"/>
              </a:rPr>
              <a:t>第五级</a:t>
            </a:r>
          </a:p>
        </p:txBody>
      </p:sp>
      <p:sp>
        <p:nvSpPr>
          <p:cNvPr id="1048798" name="日期占位符 3"/>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00" name="页脚占位符 4"/>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1048802" name="灯片编号占位符 5"/>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sp>
        <p:nvSpPr>
          <p:cNvPr id="1048804" name="同心圆 8"/>
          <p:cNvSpPr/>
          <p:nvPr>
            <p:custDataLst>
              <p:tags r:id="rId1"/>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806" name="任意多边形 7"/>
          <p:cNvSpPr/>
          <p:nvPr>
            <p:custDataLst>
              <p:tags r:id="rId2"/>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wd2"/>
              <a:gd name="ib" fmla="+- vc wd2 0"/>
            </a:gdLst>
            <a:cxnLst>
              <a:cxn ang="3">
                <a:pos x="hc" y="t"/>
              </a:cxn>
              <a:cxn ang="3">
                <a:pos x="hd2" y="hd2"/>
              </a:cxn>
              <a:cxn ang="cd2">
                <a:pos x="l" y="vc"/>
              </a:cxn>
              <a:cxn ang="cd4">
                <a:pos x="hd2" y="iwd2"/>
              </a:cxn>
              <a:cxn ang="cd4">
                <a:pos x="hc" y="b"/>
              </a:cxn>
              <a:cxn ang="cd4">
                <a:pos x="wd2" y="iwd2"/>
              </a:cxn>
              <a:cxn ang="0">
                <a:pos x="r" y="vc"/>
              </a:cxn>
              <a:cxn ang="3">
                <a:pos x="wd2" y="hd2"/>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808" name="副标题"/>
          <p:cNvSpPr txBox="1">
            <a:spLocks noGrp="1"/>
          </p:cNvSpPr>
          <p:nvPr>
            <p:ph type="body" idx="2" hasCustomPrompt="1"/>
            <p:custDataLst>
              <p:tags r:id="rId3"/>
            </p:custDataLst>
          </p:nvPr>
        </p:nvSpPr>
        <p:spPr>
          <a:xfrm>
            <a:off x="646430" y="1037590"/>
            <a:ext cx="10930890" cy="47625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lumMod val="75000"/>
                    <a:lumOff val="25000"/>
                  </a:schemeClr>
                </a:solidFill>
                <a:latin typeface="+mj-ea"/>
                <a:ea typeface="+mj-ea"/>
                <a:cs typeface="微软雅黑" panose="020b0503020204020204" charset="-122"/>
              </a:defRPr>
            </a:lvl1pPr>
          </a:lstStyle>
          <a:p>
            <a:pPr lvl="0" algn="l"/>
            <a:r>
              <a:rPr>
                <a:sym typeface="+mn-ea"/>
              </a:rPr>
              <a:t>单击此处编辑母版副标题样式</a:t>
            </a:r>
          </a:p>
        </p:txBody>
      </p:sp>
      <p:sp>
        <p:nvSpPr>
          <p:cNvPr id="1048810" name="标题"/>
          <p:cNvSpPr txBox="1">
            <a:spLocks noGrp="1"/>
          </p:cNvSpPr>
          <p:nvPr>
            <p:ph type="title" idx="1"/>
            <p:custDataLst>
              <p:tags r:id="rId4"/>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p>
        </p:txBody>
      </p:sp>
      <p:sp>
        <p:nvSpPr>
          <p:cNvPr id="1048812" name="日期占位符 2"/>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14" name="页脚占位符 3"/>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816" name="灯片编号占位符 4"/>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sp>
        <p:nvSpPr>
          <p:cNvPr id="1048818" name="任意多边形 10"/>
          <p:cNvSpPr/>
          <p:nvPr>
            <p:custDataLst>
              <p:tags r:id="rId1"/>
            </p:custDataLst>
          </p:nvPr>
        </p:nvSpPr>
        <p:spPr>
          <a:xfrm rot="10800000" flipV="1">
            <a:off x="-635" y="31750"/>
            <a:ext cx="3339465" cy="3338195"/>
          </a:xfrm>
          <a:custGeom>
            <a:gdLst>
              <a:gd name="adj" fmla="val 13398"/>
              <a:gd name="a" fmla="pin 0 adj 50000"/>
              <a:gd name="dr" fmla="*/ ss a 100000"/>
              <a:gd name="iwd2" fmla="+- wd2 0 dr"/>
              <a:gd name="ihd2" fmla="+- hd2 0 dr"/>
              <a:gd name="idx" fmla="cos wd2 2700000"/>
              <a:gd name="idy" fmla="sin hd2 2700000"/>
              <a:gd name="il" fmla="+- hc 0 hd2"/>
              <a:gd name="ir" fmla="+- hc hd2 0"/>
              <a:gd name="it" fmla="+- vc 0 wd2"/>
              <a:gd name="ib" fmla="+- vc wd2 0"/>
            </a:gdLst>
            <a:cxnLst>
              <a:cxn ang="3">
                <a:pos x="hc" y="t"/>
              </a:cxn>
              <a:cxn ang="3">
                <a:pos x="hd2" y="hd2"/>
              </a:cxn>
              <a:cxn ang="cd2">
                <a:pos x="l" y="vc"/>
              </a:cxn>
              <a:cxn ang="cd4">
                <a:pos x="hd2" y="iwd2"/>
              </a:cxn>
              <a:cxn ang="cd4">
                <a:pos x="hc" y="b"/>
              </a:cxn>
              <a:cxn ang="cd4">
                <a:pos x="wd2" y="iwd2"/>
              </a:cxn>
              <a:cxn ang="0">
                <a:pos x="r" y="vc"/>
              </a:cxn>
              <a:cxn ang="3">
                <a:pos x="wd2" y="hd2"/>
              </a:cxn>
            </a:cxnLst>
            <a:rect l="l" t="t" r="r" b="b"/>
            <a:pathLst>
              <a:path w="5259" h="5257">
                <a:moveTo>
                  <a:pt x="5211" y="0"/>
                </a:moveTo>
                <a:lnTo>
                  <a:pt x="5259" y="0"/>
                </a:lnTo>
                <a:lnTo>
                  <a:pt x="5259" y="1397"/>
                </a:lnTo>
                <a:lnTo>
                  <a:pt x="5211" y="1396"/>
                </a:lnTo>
                <a:cubicBezTo>
                  <a:pt x="3104" y="1396"/>
                  <a:pt x="1396" y="3104"/>
                  <a:pt x="1396" y="5211"/>
                </a:cubicBezTo>
                <a:lnTo>
                  <a:pt x="1397" y="5257"/>
                </a:lnTo>
                <a:lnTo>
                  <a:pt x="0" y="5257"/>
                </a:lnTo>
                <a:lnTo>
                  <a:pt x="0" y="5211"/>
                </a:lnTo>
                <a:cubicBezTo>
                  <a:pt x="0" y="2333"/>
                  <a:pt x="2333" y="0"/>
                  <a:pt x="5211" y="0"/>
                </a:cubicBezTo>
                <a:close/>
              </a:path>
            </a:pathLst>
          </a:custGeom>
          <a:gradFill>
            <a:gsLst>
              <a:gs pos="0">
                <a:schemeClr val="accent1"/>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820" name="任意多边形 9"/>
          <p:cNvSpPr/>
          <p:nvPr>
            <p:custDataLst>
              <p:tags r:id="rId2"/>
            </p:custDataLst>
          </p:nvPr>
        </p:nvSpPr>
        <p:spPr>
          <a:xfrm rot="10800000" flipV="1">
            <a:off x="-635" y="1377315"/>
            <a:ext cx="2001520" cy="3781425"/>
          </a:xfrm>
          <a:custGeom>
            <a:cxnLst>
              <a:cxn ang="3">
                <a:pos x="hc" y="t"/>
              </a:cxn>
              <a:cxn ang="cd2">
                <a:pos x="l" y="vc"/>
              </a:cxn>
              <a:cxn ang="cd4">
                <a:pos x="hc" y="b"/>
              </a:cxn>
              <a:cxn ang="0">
                <a:pos x="r" y="vc"/>
              </a:cxn>
            </a:cxnLst>
            <a:rect l="l" t="t" r="r" b="b"/>
            <a:pathLst>
              <a:path w="3197" h="6039">
                <a:moveTo>
                  <a:pt x="3020" y="0"/>
                </a:moveTo>
                <a:cubicBezTo>
                  <a:pt x="3072" y="0"/>
                  <a:pt x="3123" y="1"/>
                  <a:pt x="3175" y="4"/>
                </a:cubicBezTo>
                <a:lnTo>
                  <a:pt x="3197" y="5"/>
                </a:lnTo>
                <a:lnTo>
                  <a:pt x="3197" y="6034"/>
                </a:lnTo>
                <a:lnTo>
                  <a:pt x="3175" y="6035"/>
                </a:lnTo>
                <a:cubicBezTo>
                  <a:pt x="3123" y="6038"/>
                  <a:pt x="3072" y="6039"/>
                  <a:pt x="3020" y="6039"/>
                </a:cubicBezTo>
                <a:cubicBezTo>
                  <a:pt x="1352" y="6039"/>
                  <a:pt x="0" y="4687"/>
                  <a:pt x="0" y="3020"/>
                </a:cubicBezTo>
                <a:cubicBezTo>
                  <a:pt x="0" y="1352"/>
                  <a:pt x="1352" y="0"/>
                  <a:pt x="3020" y="0"/>
                </a:cubicBezTo>
                <a:close/>
              </a:path>
            </a:pathLst>
          </a:custGeom>
          <a:gradFill>
            <a:gsLst>
              <a:gs pos="0">
                <a:schemeClr val="accent1">
                  <a:alpha val="0"/>
                </a:schemeClr>
              </a:gs>
              <a:gs pos="100000">
                <a:schemeClr val="accent1">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endParaRPr>
          </a:p>
        </p:txBody>
      </p:sp>
      <p:sp>
        <p:nvSpPr>
          <p:cNvPr id="1048822" name="任意多边形 8"/>
          <p:cNvSpPr/>
          <p:nvPr>
            <p:custDataLst>
              <p:tags r:id="rId3"/>
            </p:custDataLst>
          </p:nvPr>
        </p:nvSpPr>
        <p:spPr>
          <a:xfrm flipH="1">
            <a:off x="10045700" y="4578350"/>
            <a:ext cx="2159000" cy="2289175"/>
          </a:xfrm>
          <a:custGeom>
            <a:gdLst>
              <a:gd name="adj" fmla="val 21666"/>
              <a:gd name="a" fmla="pin 0 adj 50000"/>
              <a:gd name="dr" fmla="*/ ss a 100000"/>
              <a:gd name="iwd2" fmla="+- wd2 0 dr"/>
              <a:gd name="ihd2" fmla="+- hd2 0 dr"/>
              <a:gd name="idx" fmla="cos wd2 2700000"/>
              <a:gd name="idy" fmla="sin hd2 2700000"/>
              <a:gd name="il" fmla="+- hc 0 hd2"/>
              <a:gd name="ir" fmla="+- hc hd2 0"/>
              <a:gd name="it" fmla="+- vc 0 wd2"/>
              <a:gd name="ib" fmla="+- vc wd2 0"/>
            </a:gdLst>
            <a:cxnLst>
              <a:cxn ang="3">
                <a:pos x="hc" y="t"/>
              </a:cxn>
              <a:cxn ang="3">
                <a:pos x="hd2" y="hd2"/>
              </a:cxn>
              <a:cxn ang="cd2">
                <a:pos x="l" y="vc"/>
              </a:cxn>
              <a:cxn ang="cd4">
                <a:pos x="hd2" y="iwd2"/>
              </a:cxn>
              <a:cxn ang="cd4">
                <a:pos x="hc" y="b"/>
              </a:cxn>
              <a:cxn ang="cd4">
                <a:pos x="wd2" y="iwd2"/>
              </a:cxn>
              <a:cxn ang="0">
                <a:pos x="r" y="vc"/>
              </a:cxn>
              <a:cxn ang="3">
                <a:pos x="wd2" y="hd2"/>
              </a:cxn>
            </a:cxnLst>
            <a:rect l="l" t="t" r="r" b="b"/>
            <a:pathLst>
              <a:path w="3400" h="3605">
                <a:moveTo>
                  <a:pt x="40" y="0"/>
                </a:moveTo>
                <a:cubicBezTo>
                  <a:pt x="1896" y="0"/>
                  <a:pt x="3400" y="1504"/>
                  <a:pt x="3400" y="3360"/>
                </a:cubicBezTo>
                <a:cubicBezTo>
                  <a:pt x="3400" y="3432"/>
                  <a:pt x="3398" y="3504"/>
                  <a:pt x="3393" y="3576"/>
                </a:cubicBezTo>
                <a:lnTo>
                  <a:pt x="3391" y="3605"/>
                </a:lnTo>
                <a:lnTo>
                  <a:pt x="1928" y="3605"/>
                </a:lnTo>
                <a:lnTo>
                  <a:pt x="1929" y="3603"/>
                </a:lnTo>
                <a:cubicBezTo>
                  <a:pt x="1939" y="3523"/>
                  <a:pt x="1944" y="3442"/>
                  <a:pt x="1944" y="3360"/>
                </a:cubicBezTo>
                <a:cubicBezTo>
                  <a:pt x="1944" y="2308"/>
                  <a:pt x="1092" y="1456"/>
                  <a:pt x="40" y="1456"/>
                </a:cubicBezTo>
                <a:lnTo>
                  <a:pt x="0" y="1457"/>
                </a:lnTo>
                <a:lnTo>
                  <a:pt x="0" y="0"/>
                </a:lnTo>
                <a:lnTo>
                  <a:pt x="40" y="0"/>
                </a:lnTo>
                <a:close/>
              </a:path>
            </a:pathLst>
          </a:custGeom>
          <a:gradFill>
            <a:gsLst>
              <a:gs pos="0">
                <a:schemeClr val="accent2">
                  <a:alpha val="70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824" name="标题"/>
          <p:cNvSpPr txBox="1">
            <a:spLocks noGrp="1"/>
          </p:cNvSpPr>
          <p:nvPr>
            <p:ph type="title" idx="2" hasCustomPrompt="1"/>
            <p:custDataLst>
              <p:tags r:id="rId4"/>
            </p:custDataLst>
          </p:nvPr>
        </p:nvSpPr>
        <p:spPr>
          <a:xfrm>
            <a:off x="3641090" y="1520825"/>
            <a:ext cx="6866890" cy="2146300"/>
          </a:xfrm>
          <a:prstGeom prst="rect">
            <a:avLst/>
          </a:prstGeom>
          <a:noFill/>
        </p:spPr>
        <p:txBody>
          <a:bodyPr wrap="square" lIns="91440" tIns="45720" rIns="71755" bIns="45720" rtlCol="0" anchor="b" anchorCtr="0">
            <a:normAutofit/>
          </a:bodyPr>
          <a:lstStyle>
            <a:lvl1pPr marL="0" marR="0" lvl="0" algn="r" defTabSz="914400" rtl="0" eaLnBrk="1" fontAlgn="auto" latinLnBrk="0" hangingPunct="1">
              <a:lnSpc>
                <a:spcPct val="100000"/>
              </a:lnSpc>
              <a:buClrTx/>
              <a:buSzTx/>
              <a:buFontTx/>
              <a:buNone/>
              <a:defRPr kumimoji="0" lang="zh-CN" altLang="en-US" sz="6600" b="1" i="0" u="none" strike="noStrike" kern="1200" cap="none" spc="0" normalizeH="0" baseline="0" noProof="1">
                <a:solidFill>
                  <a:srgbClr val="333333"/>
                </a:solidFill>
                <a:latin typeface="+mj-ea"/>
                <a:ea typeface="+mj-ea"/>
                <a:cs typeface="微软雅黑" panose="020b0503020204020204" charset="-122"/>
                <a:sym typeface="+mn-ea"/>
              </a:defRPr>
            </a:lvl1pPr>
          </a:lstStyle>
          <a:p>
            <a:pPr lvl="0" algn="r">
              <a:buClrTx/>
              <a:buSzTx/>
              <a:buFontTx/>
            </a:pPr>
            <a:r>
              <a:rPr>
                <a:sym typeface="+mn-ea"/>
              </a:rPr>
              <a:t>单击编辑标题</a:t>
            </a:r>
          </a:p>
        </p:txBody>
      </p:sp>
      <p:sp>
        <p:nvSpPr>
          <p:cNvPr id="1048826" name="署名"/>
          <p:cNvSpPr>
            <a:spLocks noGrp="1"/>
          </p:cNvSpPr>
          <p:nvPr>
            <p:ph type="body" idx="1" hasCustomPrompt="1"/>
            <p:custDataLst>
              <p:tags r:id="rId5"/>
            </p:custDataLst>
          </p:nvPr>
        </p:nvSpPr>
        <p:spPr>
          <a:xfrm>
            <a:off x="8479790" y="4109720"/>
            <a:ext cx="1886585" cy="440690"/>
          </a:xfrm>
          <a:prstGeom prst="roundRect">
            <a:avLst>
              <a:gd name="adj" fmla="val 22138"/>
            </a:avLst>
          </a:prstGeom>
          <a:gradFill>
            <a:gsLst>
              <a:gs pos="0">
                <a:schemeClr val="accent1"/>
              </a:gs>
              <a:gs pos="100000">
                <a:schemeClr val="accent1">
                  <a:alpha val="6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600" b="1" i="0" u="none" strike="noStrike" kern="1200" cap="none" spc="0" normalizeH="0" baseline="0" noProof="1">
                <a:solidFill>
                  <a:schemeClr val="lt1">
                    <a:lumMod val="100000"/>
                  </a:schemeClr>
                </a:solidFill>
                <a:latin typeface="+mn-lt"/>
                <a:ea typeface="+mn-ea"/>
                <a:cs typeface="微软雅黑" panose="020b0503020204020204" charset="-122"/>
                <a:sym typeface="+mn-ea"/>
              </a:defRPr>
            </a:lvl1pPr>
          </a:lstStyle>
          <a:p>
            <a:pPr lvl="0" algn="ctr">
              <a:buClrTx/>
              <a:buSzTx/>
              <a:buFontTx/>
            </a:pPr>
            <a:r>
              <a:rPr>
                <a:sym typeface="+mn-ea"/>
              </a:rPr>
              <a:t>单击此处编辑文本</a:t>
            </a:r>
          </a:p>
        </p:txBody>
      </p:sp>
      <p:sp>
        <p:nvSpPr>
          <p:cNvPr id="1048828" name="日期占位符 3"/>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30" name="页脚占位符 4"/>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832" name="灯片编号占位符 5"/>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83.xml" /><Relationship Id="rId13" Type="http://schemas.openxmlformats.org/officeDocument/2006/relationships/tags" Target="../tags/tag84.xml" /><Relationship Id="rId14" Type="http://schemas.openxmlformats.org/officeDocument/2006/relationships/tags" Target="../tags/tag85.xml" /><Relationship Id="rId15" Type="http://schemas.openxmlformats.org/officeDocument/2006/relationships/tags" Target="../tags/tag86.xml" /><Relationship Id="rId16" Type="http://schemas.openxmlformats.org/officeDocument/2006/relationships/tags" Target="../tags/tag87.xml" /><Relationship Id="rId17" Type="http://schemas.openxmlformats.org/officeDocument/2006/relationships/tags" Target="../tags/tag88.xml" /><Relationship Id="rId18" Type="http://schemas.openxmlformats.org/officeDocument/2006/relationships/tags" Target="../tags/tag89.xml" /><Relationship Id="rId19" Type="http://schemas.openxmlformats.org/officeDocument/2006/relationships/tags" Target="../tags/tag90.xml" /><Relationship Id="rId2" Type="http://schemas.openxmlformats.org/officeDocument/2006/relationships/slideLayout" Target="../slideLayouts/slideLayout13.xml" /><Relationship Id="rId20" Type="http://schemas.openxmlformats.org/officeDocument/2006/relationships/tags" Target="../tags/tag91.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sp>
        <p:nvSpPr>
          <p:cNvPr id="1048654" name="任意多边形 7"/>
          <p:cNvSpPr/>
          <p:nvPr>
            <p:custDataLst>
              <p:tags r:id="rId12"/>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wd2"/>
              <a:gd name="ib" fmla="+- vc wd2 0"/>
            </a:gdLst>
            <a:cxnLst>
              <a:cxn ang="3">
                <a:pos x="hc" y="t"/>
              </a:cxn>
              <a:cxn ang="3">
                <a:pos x="hd2" y="hd2"/>
              </a:cxn>
              <a:cxn ang="cd2">
                <a:pos x="l" y="vc"/>
              </a:cxn>
              <a:cxn ang="cd4">
                <a:pos x="hd2" y="iwd2"/>
              </a:cxn>
              <a:cxn ang="cd4">
                <a:pos x="hc" y="b"/>
              </a:cxn>
              <a:cxn ang="cd4">
                <a:pos x="wd2" y="iwd2"/>
              </a:cxn>
              <a:cxn ang="0">
                <a:pos x="r" y="vc"/>
              </a:cxn>
              <a:cxn ang="3">
                <a:pos x="wd2" y="hd2"/>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latin typeface="微软雅黑" panose="020b0503020204020204" charset="-122"/>
              <a:cs typeface="微软雅黑" panose="020b0503020204020204" charset="-122"/>
              <a:sym typeface="+mn-ea"/>
            </a:endParaRPr>
          </a:p>
        </p:txBody>
      </p:sp>
      <p:sp>
        <p:nvSpPr>
          <p:cNvPr id="1048656" name="同心圆 6"/>
          <p:cNvSpPr/>
          <p:nvPr>
            <p:custDataLst>
              <p:tags r:id="rId13"/>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latin typeface="微软雅黑" panose="020b0503020204020204" charset="-122"/>
              <a:cs typeface="微软雅黑" panose="020b0503020204020204" charset="-122"/>
              <a:sym typeface="+mn-ea"/>
            </a:endParaRPr>
          </a:p>
        </p:txBody>
      </p:sp>
      <p:sp>
        <p:nvSpPr>
          <p:cNvPr id="1048658" name="日期占位符 9"/>
          <p:cNvSpPr>
            <a:spLocks noGrp="1"/>
          </p:cNvSpPr>
          <p:nvPr>
            <p:ph type="dt" sz="half" idx="10"/>
            <p:custDataLst>
              <p:tags r:id="rId14"/>
            </p:custDataLst>
          </p:nvPr>
        </p:nvSpPr>
        <p:spPr>
          <a:xfrm>
            <a:off x="612000" y="6314400"/>
            <a:ext cx="2700000" cy="316800"/>
          </a:xfrm>
        </p:spPr>
        <p:txBody>
          <a:bodyPr/>
          <a:lstStyle>
            <a:defPPr>
              <a:defRPr lang="zh-CN"/>
            </a:defPPr>
            <a:lvl1pPr marL="0" algn="l" defTabSz="914400" rtl="0" eaLnBrk="1" latinLnBrk="0" hangingPunct="1">
              <a:defRPr sz="1800" kern="1200">
                <a:solidFill>
                  <a:schemeClr val="tx1"/>
                </a:solidFill>
                <a:latin typeface="微软雅黑" panose="020b0503020204020204" charset="-122"/>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048660" name="页脚占位符 10"/>
          <p:cNvSpPr>
            <a:spLocks noGrp="1"/>
          </p:cNvSpPr>
          <p:nvPr>
            <p:ph type="ftr" sz="quarter" idx="11"/>
            <p:custDataLst>
              <p:tags r:id="rId15"/>
            </p:custDataLst>
          </p:nvPr>
        </p:nvSpPr>
        <p:spPr>
          <a:xfrm>
            <a:off x="4116000" y="6314400"/>
            <a:ext cx="3960000" cy="316800"/>
          </a:xfrm>
        </p:spPr>
        <p:txBody>
          <a:bodyPr/>
          <a:lstStyle>
            <a:defPPr>
              <a:defRPr lang="zh-CN"/>
            </a:defPPr>
            <a:lvl1pPr marL="0" algn="l" defTabSz="914400" rtl="0" eaLnBrk="1" latinLnBrk="0" hangingPunct="1">
              <a:defRPr sz="1800" kern="1200">
                <a:solidFill>
                  <a:schemeClr val="tx1"/>
                </a:solidFill>
                <a:latin typeface="微软雅黑" panose="020b0503020204020204" charset="-122"/>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2" name="灯片编号占位符 11"/>
          <p:cNvSpPr>
            <a:spLocks noGrp="1"/>
          </p:cNvSpPr>
          <p:nvPr>
            <p:ph type="sldNum" sz="quarter" idx="12"/>
            <p:custDataLst>
              <p:tags r:id="rId16"/>
            </p:custDataLst>
          </p:nvPr>
        </p:nvSpPr>
        <p:spPr>
          <a:xfrm>
            <a:off x="8877600" y="6314400"/>
            <a:ext cx="2700000" cy="316800"/>
          </a:xfrm>
        </p:spPr>
        <p:txBody>
          <a:bodyPr/>
          <a:lstStyle>
            <a:defPPr>
              <a:defRPr lang="zh-CN"/>
            </a:defPPr>
            <a:lvl1pPr marL="0" algn="l" defTabSz="914400" rtl="0" eaLnBrk="1" latinLnBrk="0" hangingPunct="1">
              <a:defRPr sz="1800" kern="1200">
                <a:solidFill>
                  <a:schemeClr val="tx1"/>
                </a:solidFill>
                <a:latin typeface="微软雅黑" panose="020b0503020204020204" charset="-122"/>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
        <p:nvSpPr>
          <p:cNvPr id="1048664" name="标题占位符 1"/>
          <p:cNvSpPr>
            <a:spLocks noGrp="1"/>
          </p:cNvSpPr>
          <p:nvPr>
            <p:ph type="title"/>
            <p:custDataLst>
              <p:tags r:id="rId17"/>
            </p:custDataLst>
          </p:nvPr>
        </p:nvSpPr>
        <p:spPr>
          <a:xfrm>
            <a:off x="838200" y="365125"/>
            <a:ext cx="10515600" cy="675539"/>
          </a:xfrm>
          <a:prstGeom prst="rect">
            <a:avLst/>
          </a:prstGeom>
          <a:noFill/>
          <a:ln>
            <a:noFill/>
            <a:prstDash val="sysDash"/>
          </a:ln>
        </p:spPr>
        <p:txBody>
          <a:bodyPr vert="horz" wrap="square" lIns="91440" tIns="45720" rIns="91440" bIns="0" rtlCol="0" anchor="b" anchorCtr="0">
            <a:normAutofit/>
          </a:bodyPr>
          <a:lstStyle/>
          <a:p>
            <a:pPr marL="0" marR="0" lvl="0">
              <a:buClrTx/>
              <a:buSzTx/>
              <a:buFontTx/>
            </a:pPr>
            <a:r>
              <a:rPr lang="zh-CN" altLang="en-US"/>
              <a:t>单击此处编辑母版标题样式</a:t>
            </a:r>
          </a:p>
        </p:txBody>
      </p:sp>
      <p:sp>
        <p:nvSpPr>
          <p:cNvPr id="1048666" name="文本占位符 2"/>
          <p:cNvSpPr>
            <a:spLocks noGrp="1"/>
          </p:cNvSpPr>
          <p:nvPr>
            <p:ph type="body" idx="1"/>
            <p:custDataLst>
              <p:tags r:id="rId18"/>
            </p:custDataLst>
          </p:nvPr>
        </p:nvSpPr>
        <p:spPr>
          <a:xfrm>
            <a:off x="838200" y="1247573"/>
            <a:ext cx="10515600" cy="4929390"/>
          </a:xfrm>
          <a:prstGeom prst="rect">
            <a:avLst/>
          </a:prstGeom>
          <a:ln>
            <a:noFill/>
            <a:prstDash val="sysDash"/>
          </a:ln>
        </p:spPr>
        <p:txBody>
          <a:bodyPr vert="horz" lIns="90000" tIns="46800" rIns="90000" bIns="46800" rtlCol="0">
            <a:normAutofit/>
          </a:bodyPr>
          <a:lstStyle/>
          <a:p>
            <a:pPr marR="0" lvl="0">
              <a:spcBef>
                <a:spcPts val="1200"/>
              </a:spcBef>
              <a:spcAft>
                <a:spcPct val="0"/>
              </a:spcAft>
              <a:buClr>
                <a:srgbClr val="E8898D"/>
              </a:buClr>
              <a:buSzTx/>
            </a:pPr>
            <a:r>
              <a:rPr lang="zh-CN" altLang="en-US"/>
              <a:t>单击此处编辑母版文本样式</a:t>
            </a:r>
          </a:p>
          <a:p>
            <a:pPr marL="449580" marR="0" lvl="1" indent="-231775">
              <a:tabLst>
                <a:tab pos="1609725"/>
              </a:tabLst>
            </a:pPr>
            <a:r>
              <a:rPr lang="zh-CN" altLang="en-US"/>
              <a:t>二级</a:t>
            </a:r>
          </a:p>
          <a:p>
            <a:pPr marL="719455" marR="0" lvl="2" indent="-276225"/>
            <a:r>
              <a:rPr lang="zh-CN" altLang="en-US"/>
              <a:t>三级</a:t>
            </a:r>
          </a:p>
          <a:p>
            <a:pPr marL="987425" marR="0" lvl="3" indent="-262255">
              <a:tabLst>
                <a:tab pos="899795"/>
              </a:tabLst>
            </a:pPr>
            <a:r>
              <a:rPr lang="zh-CN" altLang="en-US"/>
              <a:t>四级</a:t>
            </a:r>
          </a:p>
          <a:p>
            <a:pPr marL="1256030" marR="0" lvl="4" indent="-262255"/>
            <a:r>
              <a:rPr lang="zh-CN" altLang="en-US"/>
              <a:t>五级</a:t>
            </a:r>
          </a:p>
        </p:txBody>
      </p:sp>
      <p:sp>
        <p:nvSpPr>
          <p:cNvPr id="1048668" name="KSO_TEMPLATE" hidden="1"/>
          <p:cNvSpPr/>
          <p:nvPr userDrawn="1">
            <p:custDataLst>
              <p:tags r:id="rId19"/>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ustDataLst>
      <p:tags r:id="rId20"/>
    </p:custDataLst>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mc:Choice xmlns:p14="http://schemas.microsoft.com/office/powerpoint/2010/main" Requires="p14">
      <p:transition spd="slow" p14:dur="1500">
        <p:random/>
      </p:transition>
    </mc:Choice>
    <mc:Fallback>
      <p:transition spd="slow">
        <p:random/>
      </p:transition>
    </mc:Fallback>
  </mc:AlternateContent>
  <p:timing/>
  <p:txStyles>
    <p:titleStyle>
      <a:lvl1pPr algn="l" defTabSz="914400" rtl="0" eaLnBrk="1" fontAlgn="auto" latinLnBrk="0" hangingPunct="1">
        <a:lnSpc>
          <a:spcPct val="100000"/>
        </a:lnSpc>
        <a:spcBef>
          <a:spcPct val="0"/>
        </a:spcBef>
        <a:buNone/>
        <a:defRPr kumimoji="0" lang="zh-CN" altLang="en-US" sz="3200" b="1" i="0" u="none" strike="noStrike" kern="1200" cap="none" spc="300" normalizeH="0" baseline="0" smtClean="0">
          <a:ln>
            <a:noFill/>
            <a:prstDash val="sysDot"/>
          </a:ln>
          <a:solidFill>
            <a:schemeClr val="tx1">
              <a:lumMod val="85000"/>
              <a:lumOff val="15000"/>
            </a:schemeClr>
          </a:solidFill>
          <a:latin typeface="+mn-ea"/>
          <a:ea typeface="+mn-ea"/>
          <a:cs typeface="微软雅黑" panose="020b0503020204020204" charset="-122"/>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800" b="0" i="0" u="none" strike="noStrike" kern="1200" cap="none" spc="150" normalizeH="0" baseline="0" smtClean="0">
          <a:ln>
            <a:noFill/>
            <a:prstDash val="sysDot"/>
          </a:ln>
          <a:solidFill>
            <a:schemeClr val="tx1">
              <a:lumMod val="75000"/>
              <a:lumOff val="25000"/>
            </a:schemeClr>
          </a:solidFill>
          <a:latin typeface="+mn-ea"/>
          <a:ea typeface="+mn-ea"/>
          <a:cs typeface="微软雅黑" panose="020b0503020204020204" charset="-122"/>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kumimoji="0" lang="zh-CN" altLang="en-US" sz="16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kumimoji="0" lang="zh-CN" altLang="en-US" sz="16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kumimoji="0" lang="zh-CN" altLang="en-US" sz="14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kumimoji="0" lang="zh-CN" altLang="en-US" sz="14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92.xml" /><Relationship Id="rId4" Type="http://schemas.openxmlformats.org/officeDocument/2006/relationships/tags" Target="../tags/tag93.xml" /><Relationship Id="rId5" Type="http://schemas.openxmlformats.org/officeDocument/2006/relationships/tags" Target="../tags/tag94.xml" /><Relationship Id="rId6" Type="http://schemas.openxmlformats.org/officeDocument/2006/relationships/tags" Target="../tags/tag9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03.xml" /><Relationship Id="rId11" Type="http://schemas.openxmlformats.org/officeDocument/2006/relationships/tags" Target="../tags/tag104.xml" /><Relationship Id="rId12" Type="http://schemas.openxmlformats.org/officeDocument/2006/relationships/tags" Target="../tags/tag105.xml" /><Relationship Id="rId13" Type="http://schemas.openxmlformats.org/officeDocument/2006/relationships/tags" Target="../tags/tag106.xml" /><Relationship Id="rId14" Type="http://schemas.openxmlformats.org/officeDocument/2006/relationships/tags" Target="../tags/tag107.xml" /><Relationship Id="rId15" Type="http://schemas.openxmlformats.org/officeDocument/2006/relationships/tags" Target="../tags/tag108.xml" /><Relationship Id="rId16" Type="http://schemas.openxmlformats.org/officeDocument/2006/relationships/tags" Target="../tags/tag109.xml" /><Relationship Id="rId17" Type="http://schemas.openxmlformats.org/officeDocument/2006/relationships/tags" Target="../tags/tag110.xml" /><Relationship Id="rId18" Type="http://schemas.openxmlformats.org/officeDocument/2006/relationships/tags" Target="../tags/tag111.xml" /><Relationship Id="rId19" Type="http://schemas.openxmlformats.org/officeDocument/2006/relationships/tags" Target="../tags/tag112.xml" /><Relationship Id="rId2" Type="http://schemas.openxmlformats.org/officeDocument/2006/relationships/notesSlide" Target="../notesSlides/notesSlide2.xml" /><Relationship Id="rId20" Type="http://schemas.openxmlformats.org/officeDocument/2006/relationships/tags" Target="../tags/tag113.xml" /><Relationship Id="rId21" Type="http://schemas.openxmlformats.org/officeDocument/2006/relationships/tags" Target="../tags/tag114.xml" /><Relationship Id="rId22" Type="http://schemas.openxmlformats.org/officeDocument/2006/relationships/tags" Target="../tags/tag115.xml" /><Relationship Id="rId23" Type="http://schemas.openxmlformats.org/officeDocument/2006/relationships/tags" Target="../tags/tag116.xml" /><Relationship Id="rId24" Type="http://schemas.openxmlformats.org/officeDocument/2006/relationships/tags" Target="../tags/tag117.xml" /><Relationship Id="rId25" Type="http://schemas.openxmlformats.org/officeDocument/2006/relationships/tags" Target="../tags/tag118.xml" /><Relationship Id="rId26" Type="http://schemas.openxmlformats.org/officeDocument/2006/relationships/tags" Target="../tags/tag119.xml" /><Relationship Id="rId27" Type="http://schemas.openxmlformats.org/officeDocument/2006/relationships/tags" Target="../tags/tag120.xml" /><Relationship Id="rId28" Type="http://schemas.openxmlformats.org/officeDocument/2006/relationships/tags" Target="../tags/tag121.xml" /><Relationship Id="rId29" Type="http://schemas.openxmlformats.org/officeDocument/2006/relationships/tags" Target="../tags/tag122.xml" /><Relationship Id="rId3" Type="http://schemas.openxmlformats.org/officeDocument/2006/relationships/tags" Target="../tags/tag96.xml" /><Relationship Id="rId30" Type="http://schemas.openxmlformats.org/officeDocument/2006/relationships/tags" Target="../tags/tag123.xml" /><Relationship Id="rId31" Type="http://schemas.openxmlformats.org/officeDocument/2006/relationships/tags" Target="../tags/tag124.xml" /><Relationship Id="rId4" Type="http://schemas.openxmlformats.org/officeDocument/2006/relationships/tags" Target="../tags/tag97.xml" /><Relationship Id="rId5" Type="http://schemas.openxmlformats.org/officeDocument/2006/relationships/tags" Target="../tags/tag98.xml" /><Relationship Id="rId6" Type="http://schemas.openxmlformats.org/officeDocument/2006/relationships/tags" Target="../tags/tag99.xml" /><Relationship Id="rId7" Type="http://schemas.openxmlformats.org/officeDocument/2006/relationships/tags" Target="../tags/tag100.xml" /><Relationship Id="rId8" Type="http://schemas.openxmlformats.org/officeDocument/2006/relationships/tags" Target="../tags/tag101.xml" /><Relationship Id="rId9" Type="http://schemas.openxmlformats.org/officeDocument/2006/relationships/tags" Target="../tags/tag10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5.xml" /><Relationship Id="rId3" Type="http://schemas.openxmlformats.org/officeDocument/2006/relationships/tags" Target="../tags/tag126.xml" /><Relationship Id="rId4" Type="http://schemas.openxmlformats.org/officeDocument/2006/relationships/tags" Target="../tags/tag12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31.xml" /><Relationship Id="rId3" Type="http://schemas.openxmlformats.org/officeDocument/2006/relationships/tags" Target="../tags/tag132.xml" /><Relationship Id="rId4" Type="http://schemas.openxmlformats.org/officeDocument/2006/relationships/tags" Target="../tags/tag133.xml" /><Relationship Id="rId5" Type="http://schemas.openxmlformats.org/officeDocument/2006/relationships/tags" Target="../tags/tag13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3.xml" /><Relationship Id="rId11" Type="http://schemas.openxmlformats.org/officeDocument/2006/relationships/tags" Target="../tags/tag144.xml" /><Relationship Id="rId12" Type="http://schemas.openxmlformats.org/officeDocument/2006/relationships/tags" Target="../tags/tag145.xml" /><Relationship Id="rId13" Type="http://schemas.openxmlformats.org/officeDocument/2006/relationships/tags" Target="../tags/tag146.xml" /><Relationship Id="rId2" Type="http://schemas.openxmlformats.org/officeDocument/2006/relationships/tags" Target="../tags/tag135.xml" /><Relationship Id="rId3" Type="http://schemas.openxmlformats.org/officeDocument/2006/relationships/tags" Target="../tags/tag136.xml" /><Relationship Id="rId4" Type="http://schemas.openxmlformats.org/officeDocument/2006/relationships/tags" Target="../tags/tag137.xml" /><Relationship Id="rId5" Type="http://schemas.openxmlformats.org/officeDocument/2006/relationships/tags" Target="../tags/tag138.xml" /><Relationship Id="rId6" Type="http://schemas.openxmlformats.org/officeDocument/2006/relationships/tags" Target="../tags/tag139.xml" /><Relationship Id="rId7" Type="http://schemas.openxmlformats.org/officeDocument/2006/relationships/tags" Target="../tags/tag140.xml" /><Relationship Id="rId8" Type="http://schemas.openxmlformats.org/officeDocument/2006/relationships/tags" Target="../tags/tag141.xml" /><Relationship Id="rId9" Type="http://schemas.openxmlformats.org/officeDocument/2006/relationships/tags" Target="../tags/tag14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47.xml" /><Relationship Id="rId3" Type="http://schemas.openxmlformats.org/officeDocument/2006/relationships/tags" Target="../tags/tag148.xml" /><Relationship Id="rId4" Type="http://schemas.openxmlformats.org/officeDocument/2006/relationships/tags" Target="../tags/tag14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8.xml" /><Relationship Id="rId11" Type="http://schemas.openxmlformats.org/officeDocument/2006/relationships/tags" Target="../tags/tag159.xml" /><Relationship Id="rId12" Type="http://schemas.openxmlformats.org/officeDocument/2006/relationships/tags" Target="../tags/tag160.xml" /><Relationship Id="rId13" Type="http://schemas.openxmlformats.org/officeDocument/2006/relationships/tags" Target="../tags/tag161.xml" /><Relationship Id="rId2" Type="http://schemas.openxmlformats.org/officeDocument/2006/relationships/tags" Target="../tags/tag150.xml" /><Relationship Id="rId3" Type="http://schemas.openxmlformats.org/officeDocument/2006/relationships/tags" Target="../tags/tag151.xml" /><Relationship Id="rId4" Type="http://schemas.openxmlformats.org/officeDocument/2006/relationships/tags" Target="../tags/tag152.xml" /><Relationship Id="rId5" Type="http://schemas.openxmlformats.org/officeDocument/2006/relationships/tags" Target="../tags/tag153.xml" /><Relationship Id="rId6" Type="http://schemas.openxmlformats.org/officeDocument/2006/relationships/tags" Target="../tags/tag154.xml" /><Relationship Id="rId7" Type="http://schemas.openxmlformats.org/officeDocument/2006/relationships/tags" Target="../tags/tag155.xml" /><Relationship Id="rId8" Type="http://schemas.openxmlformats.org/officeDocument/2006/relationships/tags" Target="../tags/tag156.xml" /><Relationship Id="rId9" Type="http://schemas.openxmlformats.org/officeDocument/2006/relationships/tags" Target="../tags/tag15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0.xml" /><Relationship Id="rId11" Type="http://schemas.openxmlformats.org/officeDocument/2006/relationships/tags" Target="../tags/tag171.xml" /><Relationship Id="rId12" Type="http://schemas.openxmlformats.org/officeDocument/2006/relationships/tags" Target="../tags/tag172.xml" /><Relationship Id="rId13" Type="http://schemas.openxmlformats.org/officeDocument/2006/relationships/tags" Target="../tags/tag173.xml" /><Relationship Id="rId2" Type="http://schemas.openxmlformats.org/officeDocument/2006/relationships/tags" Target="../tags/tag162.xml" /><Relationship Id="rId3" Type="http://schemas.openxmlformats.org/officeDocument/2006/relationships/tags" Target="../tags/tag163.xml" /><Relationship Id="rId4" Type="http://schemas.openxmlformats.org/officeDocument/2006/relationships/tags" Target="../tags/tag164.xml" /><Relationship Id="rId5" Type="http://schemas.openxmlformats.org/officeDocument/2006/relationships/tags" Target="../tags/tag165.xml" /><Relationship Id="rId6" Type="http://schemas.openxmlformats.org/officeDocument/2006/relationships/tags" Target="../tags/tag166.xml" /><Relationship Id="rId7" Type="http://schemas.openxmlformats.org/officeDocument/2006/relationships/tags" Target="../tags/tag167.xml" /><Relationship Id="rId8" Type="http://schemas.openxmlformats.org/officeDocument/2006/relationships/tags" Target="../tags/tag168.xml" /><Relationship Id="rId9" Type="http://schemas.openxmlformats.org/officeDocument/2006/relationships/tags" Target="../tags/tag16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74.xml" /><Relationship Id="rId3" Type="http://schemas.openxmlformats.org/officeDocument/2006/relationships/tags" Target="../tags/tag175.xml" /><Relationship Id="rId4" Type="http://schemas.openxmlformats.org/officeDocument/2006/relationships/tags" Target="../tags/tag17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5.xml" /><Relationship Id="rId11" Type="http://schemas.openxmlformats.org/officeDocument/2006/relationships/tags" Target="../tags/tag186.xml" /><Relationship Id="rId12" Type="http://schemas.openxmlformats.org/officeDocument/2006/relationships/tags" Target="../tags/tag187.xml" /><Relationship Id="rId13" Type="http://schemas.openxmlformats.org/officeDocument/2006/relationships/tags" Target="../tags/tag188.xml" /><Relationship Id="rId14" Type="http://schemas.openxmlformats.org/officeDocument/2006/relationships/tags" Target="../tags/tag189.xml" /><Relationship Id="rId15" Type="http://schemas.openxmlformats.org/officeDocument/2006/relationships/tags" Target="../tags/tag190.xml" /><Relationship Id="rId16" Type="http://schemas.openxmlformats.org/officeDocument/2006/relationships/tags" Target="../tags/tag191.xml" /><Relationship Id="rId17" Type="http://schemas.openxmlformats.org/officeDocument/2006/relationships/tags" Target="../tags/tag192.xml" /><Relationship Id="rId18" Type="http://schemas.openxmlformats.org/officeDocument/2006/relationships/tags" Target="../tags/tag193.xml" /><Relationship Id="rId19" Type="http://schemas.openxmlformats.org/officeDocument/2006/relationships/tags" Target="../tags/tag194.xml" /><Relationship Id="rId2" Type="http://schemas.openxmlformats.org/officeDocument/2006/relationships/tags" Target="../tags/tag177.xml" /><Relationship Id="rId20" Type="http://schemas.openxmlformats.org/officeDocument/2006/relationships/tags" Target="../tags/tag195.xml" /><Relationship Id="rId21" Type="http://schemas.openxmlformats.org/officeDocument/2006/relationships/tags" Target="../tags/tag196.xml" /><Relationship Id="rId3" Type="http://schemas.openxmlformats.org/officeDocument/2006/relationships/tags" Target="../tags/tag178.xml" /><Relationship Id="rId4" Type="http://schemas.openxmlformats.org/officeDocument/2006/relationships/tags" Target="../tags/tag179.xml" /><Relationship Id="rId5" Type="http://schemas.openxmlformats.org/officeDocument/2006/relationships/tags" Target="../tags/tag180.xml" /><Relationship Id="rId6" Type="http://schemas.openxmlformats.org/officeDocument/2006/relationships/tags" Target="../tags/tag181.xml" /><Relationship Id="rId7" Type="http://schemas.openxmlformats.org/officeDocument/2006/relationships/tags" Target="../tags/tag182.xml" /><Relationship Id="rId8" Type="http://schemas.openxmlformats.org/officeDocument/2006/relationships/tags" Target="../tags/tag183.xml" /><Relationship Id="rId9" Type="http://schemas.openxmlformats.org/officeDocument/2006/relationships/tags" Target="../tags/tag18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6235203222010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4"/>
          <p:cNvSpPr>
            <a:spLocks noGrp="1"/>
          </p:cNvSpPr>
          <p:nvPr>
            <p:ph type="body" idx="3"/>
            <p:custDataLst>
              <p:tags r:id="rId3"/>
            </p:custDataLst>
          </p:nvPr>
        </p:nvSpPr>
        <p:spPr/>
        <p:txBody>
          <a:bodyPr/>
          <a:lstStyle/>
          <a:p>
            <a:r>
              <a:rPr lang="zh-CN" altLang="en-US"/>
              <a:t>PPT,a click to unlimited possibilities</a:t>
            </a:r>
          </a:p>
        </p:txBody>
      </p:sp>
      <p:sp>
        <p:nvSpPr>
          <p:cNvPr id="1048650" name="标题 6"/>
          <p:cNvSpPr>
            <a:spLocks noGrp="1"/>
          </p:cNvSpPr>
          <p:nvPr>
            <p:ph type="title" idx="2"/>
            <p:custDataLst>
              <p:tags r:id="rId4"/>
            </p:custDataLst>
          </p:nvPr>
        </p:nvSpPr>
        <p:spPr/>
        <p:txBody>
          <a:bodyPr>
            <a:normAutofit fontScale="98333"/>
          </a:bodyPr>
          <a:lstStyle/>
          <a:p>
            <a:r>
              <a:rPr lang="zh-CN" altLang="en-US"/>
              <a:t>数学三年级下册《轴对称图形》PPT课件</a:t>
            </a:r>
          </a:p>
        </p:txBody>
      </p:sp>
      <p:sp>
        <p:nvSpPr>
          <p:cNvPr id="1048652" name="文本占位符 7"/>
          <p:cNvSpPr>
            <a:spLocks noGrp="1"/>
          </p:cNvSpPr>
          <p:nvPr>
            <p:ph type="body" idx="1"/>
            <p:custDataLst>
              <p:tags r:id="rId5"/>
            </p:custDataLst>
          </p:nvPr>
        </p:nvSpPr>
        <p:spPr/>
        <p:txBody>
          <a:bodyPr/>
          <a:lstStyle/>
          <a:p>
            <a:r>
              <a:rPr lang="zh-CN" altLang="en-US"/>
              <a:t>汇报人：</a:t>
            </a:r>
            <a:r>
              <a:rPr lang="en-US" altLang="zh-CN"/>
              <a:t>PPT</a:t>
            </a:r>
            <a:endParaRPr lang="zh-CN" altLang="en-US"/>
          </a:p>
        </p:txBody>
      </p:sp>
    </p:spTree>
    <p:custDataLst>
      <p:tags r:id="rId6"/>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52" name="文本占位符 2"/>
          <p:cNvSpPr>
            <a:spLocks noGrp="1"/>
          </p:cNvSpPr>
          <p:nvPr>
            <p:ph type="body" idx="2"/>
            <p:custDataLst>
              <p:tags r:id="rId3"/>
            </p:custDataLst>
          </p:nvPr>
        </p:nvSpPr>
        <p:spPr/>
        <p:txBody>
          <a:bodyPr/>
          <a:lstStyle/>
          <a:p>
            <a:r>
              <a:rPr lang="zh-CN" altLang="en-US"/>
              <a:t>CONTENTS</a:t>
            </a:r>
          </a:p>
        </p:txBody>
      </p:sp>
      <p:sp>
        <p:nvSpPr>
          <p:cNvPr id="1048854" name="标题 5"/>
          <p:cNvSpPr>
            <a:spLocks noGrp="1"/>
          </p:cNvSpPr>
          <p:nvPr>
            <p:ph type="title" idx="1"/>
            <p:custDataLst>
              <p:tags r:id="rId4"/>
            </p:custDataLst>
          </p:nvPr>
        </p:nvSpPr>
        <p:spPr/>
        <p:txBody>
          <a:bodyPr/>
          <a:lstStyle/>
          <a:p>
            <a:r>
              <a:rPr lang="zh-CN" altLang="en-US"/>
              <a:t>目录</a:t>
            </a:r>
          </a:p>
        </p:txBody>
      </p:sp>
      <p:sp>
        <p:nvSpPr>
          <p:cNvPr id="1048856" name="任意多边形 17"/>
          <p:cNvSpPr/>
          <p:nvPr>
            <p:custDataLst>
              <p:tags r:id="rId5"/>
            </p:custDataLst>
          </p:nvPr>
        </p:nvSpPr>
        <p:spPr>
          <a:xfrm rot="360000">
            <a:off x="2783205" y="-68580"/>
            <a:ext cx="2309495" cy="7162800"/>
          </a:xfrm>
          <a:custGeom>
            <a:gdLst>
              <a:gd name="connsiteX0" fmla="*/ 0 w 6002338"/>
              <a:gd name="connsiteY0" fmla="*/ 0 h 6858000"/>
              <a:gd name="connsiteX1" fmla="*/ 4568420 w 6002338"/>
              <a:gd name="connsiteY1" fmla="*/ 0 h 6858000"/>
              <a:gd name="connsiteX2" fmla="*/ 4681412 w 6002338"/>
              <a:gd name="connsiteY2" fmla="*/ 130442 h 6858000"/>
              <a:gd name="connsiteX3" fmla="*/ 6002338 w 6002338"/>
              <a:gd name="connsiteY3" fmla="*/ 3809999 h 6858000"/>
              <a:gd name="connsiteX4" fmla="*/ 5164879 w 6002338"/>
              <a:gd name="connsiteY4" fmla="*/ 6809537 h 6858000"/>
              <a:gd name="connsiteX5" fmla="*/ 5133810 w 6002338"/>
              <a:gd name="connsiteY5" fmla="*/ 6858000 h 6858000"/>
              <a:gd name="connsiteX6" fmla="*/ 0 w 6002338"/>
              <a:gd name="connsiteY6" fmla="*/ 685800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37" h="11280">
                <a:moveTo>
                  <a:pt x="0" y="0"/>
                </a:moveTo>
                <a:lnTo>
                  <a:pt x="462" y="0"/>
                </a:lnTo>
                <a:lnTo>
                  <a:pt x="483" y="204"/>
                </a:lnTo>
                <a:lnTo>
                  <a:pt x="1462" y="101"/>
                </a:lnTo>
                <a:lnTo>
                  <a:pt x="1557" y="215"/>
                </a:lnTo>
                <a:cubicBezTo>
                  <a:pt x="2856" y="1859"/>
                  <a:pt x="3637" y="3968"/>
                  <a:pt x="3637" y="6267"/>
                </a:cubicBezTo>
                <a:cubicBezTo>
                  <a:pt x="3637" y="7932"/>
                  <a:pt x="3227" y="9497"/>
                  <a:pt x="2508" y="10859"/>
                </a:cubicBezTo>
                <a:lnTo>
                  <a:pt x="2499" y="10875"/>
                </a:lnTo>
                <a:lnTo>
                  <a:pt x="916" y="11041"/>
                </a:lnTo>
                <a:lnTo>
                  <a:pt x="941" y="11280"/>
                </a:lnTo>
                <a:lnTo>
                  <a:pt x="0" y="11280"/>
                </a:lnTo>
                <a:lnTo>
                  <a:pt x="0" y="0"/>
                </a:lnTo>
                <a:close/>
              </a:path>
            </a:pathLst>
          </a:custGeom>
          <a:noFill/>
          <a:ln>
            <a:gradFill flip="none" rotWithShape="1">
              <a:gsLst>
                <a:gs pos="30000">
                  <a:schemeClr val="accent1">
                    <a:alpha val="0"/>
                  </a:schemeClr>
                </a:gs>
                <a:gs pos="100000">
                  <a:schemeClr val="accent1"/>
                </a:gs>
              </a:gsLst>
              <a:lin ang="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algn="ctr"/>
            <a:endParaRPr lang="zh-CN" altLang="en-US">
              <a:cs typeface="微软雅黑" panose="020b0503020204020204" charset="-122"/>
            </a:endParaRPr>
          </a:p>
        </p:txBody>
      </p:sp>
      <p:sp>
        <p:nvSpPr>
          <p:cNvPr id="1048858" name="任意多边形 18"/>
          <p:cNvSpPr/>
          <p:nvPr>
            <p:custDataLst>
              <p:tags r:id="rId6"/>
            </p:custDataLst>
          </p:nvPr>
        </p:nvSpPr>
        <p:spPr>
          <a:xfrm rot="360000">
            <a:off x="3037072" y="21451"/>
            <a:ext cx="1908810" cy="6961093"/>
          </a:xfrm>
          <a:custGeom>
            <a:gdLst>
              <a:gd name="connsiteX0" fmla="*/ 0 w 5706836"/>
              <a:gd name="connsiteY0" fmla="*/ 0 h 6858000"/>
              <a:gd name="connsiteX1" fmla="*/ 4167179 w 5706836"/>
              <a:gd name="connsiteY1" fmla="*/ 0 h 6858000"/>
              <a:gd name="connsiteX2" fmla="*/ 4280862 w 5706836"/>
              <a:gd name="connsiteY2" fmla="*/ 119238 h 6858000"/>
              <a:gd name="connsiteX3" fmla="*/ 5706836 w 5706836"/>
              <a:gd name="connsiteY3" fmla="*/ 3809999 h 6858000"/>
              <a:gd name="connsiteX4" fmla="*/ 4912158 w 5706836"/>
              <a:gd name="connsiteY4" fmla="*/ 6656308 h 6858000"/>
              <a:gd name="connsiteX5" fmla="*/ 4782856 w 5706836"/>
              <a:gd name="connsiteY5" fmla="*/ 6858000 h 6858000"/>
              <a:gd name="connsiteX6" fmla="*/ 0 w 5706836"/>
              <a:gd name="connsiteY6" fmla="*/ 685800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06" h="10962">
                <a:moveTo>
                  <a:pt x="711" y="0"/>
                </a:moveTo>
                <a:lnTo>
                  <a:pt x="760" y="54"/>
                </a:lnTo>
                <a:cubicBezTo>
                  <a:pt x="2156" y="1658"/>
                  <a:pt x="3006" y="3788"/>
                  <a:pt x="3006" y="6125"/>
                </a:cubicBezTo>
                <a:cubicBezTo>
                  <a:pt x="3006" y="7812"/>
                  <a:pt x="2563" y="9391"/>
                  <a:pt x="1792" y="10742"/>
                </a:cubicBezTo>
                <a:lnTo>
                  <a:pt x="1772" y="10776"/>
                </a:lnTo>
                <a:lnTo>
                  <a:pt x="0" y="10962"/>
                </a:lnTo>
                <a:lnTo>
                  <a:pt x="0" y="75"/>
                </a:lnTo>
                <a:lnTo>
                  <a:pt x="711" y="0"/>
                </a:lnTo>
                <a:close/>
              </a:path>
            </a:pathLst>
          </a:custGeom>
          <a:noFill/>
          <a:ln>
            <a:gradFill flip="none" rotWithShape="1">
              <a:gsLst>
                <a:gs pos="10000">
                  <a:schemeClr val="accent1">
                    <a:alpha val="0"/>
                  </a:schemeClr>
                </a:gs>
                <a:gs pos="100000">
                  <a:schemeClr val="accent1"/>
                </a:gs>
              </a:gsLst>
              <a:lin ang="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algn="ctr"/>
            <a:endParaRPr lang="zh-CN" altLang="en-US">
              <a:cs typeface="微软雅黑" panose="020b0503020204020204" charset="-122"/>
            </a:endParaRPr>
          </a:p>
        </p:txBody>
      </p:sp>
      <p:sp>
        <p:nvSpPr>
          <p:cNvPr id="1048860" name="矩形: 圆角 2"/>
          <p:cNvSpPr/>
          <p:nvPr>
            <p:custDataLst>
              <p:tags r:id="rId7"/>
            </p:custDataLst>
          </p:nvPr>
        </p:nvSpPr>
        <p:spPr>
          <a:xfrm>
            <a:off x="4029075" y="554355"/>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62" name="椭圆 47"/>
          <p:cNvSpPr/>
          <p:nvPr>
            <p:custDataLst>
              <p:tags r:id="rId8"/>
            </p:custDataLst>
          </p:nvPr>
        </p:nvSpPr>
        <p:spPr>
          <a:xfrm>
            <a:off x="4036695" y="561340"/>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algn="ctr"/>
            <a:endParaRPr lang="zh-CN" altLang="en-US">
              <a:cs typeface="微软雅黑" panose="020b0503020204020204" charset="-122"/>
            </a:endParaRPr>
          </a:p>
        </p:txBody>
      </p:sp>
      <p:sp>
        <p:nvSpPr>
          <p:cNvPr id="1048864" name="序号"/>
          <p:cNvSpPr/>
          <p:nvPr>
            <p:custDataLst>
              <p:tags r:id="rId9"/>
            </p:custDataLst>
          </p:nvPr>
        </p:nvSpPr>
        <p:spPr>
          <a:xfrm>
            <a:off x="4105275" y="638175"/>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01</a:t>
            </a:r>
          </a:p>
        </p:txBody>
      </p:sp>
      <p:sp>
        <p:nvSpPr>
          <p:cNvPr id="1048866" name="标题"/>
          <p:cNvSpPr txBox="1"/>
          <p:nvPr>
            <p:custDataLst>
              <p:tags r:id="rId10"/>
            </p:custDataLst>
          </p:nvPr>
        </p:nvSpPr>
        <p:spPr>
          <a:xfrm>
            <a:off x="5187950" y="554355"/>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添加目录标题</a:t>
            </a:r>
          </a:p>
        </p:txBody>
      </p:sp>
      <p:sp>
        <p:nvSpPr>
          <p:cNvPr id="1048868" name="矩形: 圆角 2"/>
          <p:cNvSpPr/>
          <p:nvPr>
            <p:custDataLst>
              <p:tags r:id="rId11"/>
            </p:custDataLst>
          </p:nvPr>
        </p:nvSpPr>
        <p:spPr>
          <a:xfrm>
            <a:off x="4394835" y="1564640"/>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70" name="椭圆 48"/>
          <p:cNvSpPr/>
          <p:nvPr>
            <p:custDataLst>
              <p:tags r:id="rId12"/>
            </p:custDataLst>
          </p:nvPr>
        </p:nvSpPr>
        <p:spPr>
          <a:xfrm>
            <a:off x="4402455" y="1571625"/>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algn="ctr"/>
            <a:endParaRPr lang="zh-CN" altLang="en-US">
              <a:cs typeface="微软雅黑" panose="020b0503020204020204" charset="-122"/>
            </a:endParaRPr>
          </a:p>
        </p:txBody>
      </p:sp>
      <p:sp>
        <p:nvSpPr>
          <p:cNvPr id="1048872" name="序号"/>
          <p:cNvSpPr/>
          <p:nvPr>
            <p:custDataLst>
              <p:tags r:id="rId13"/>
            </p:custDataLst>
          </p:nvPr>
        </p:nvSpPr>
        <p:spPr>
          <a:xfrm>
            <a:off x="4471035" y="1648460"/>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2</a:t>
            </a:r>
          </a:p>
        </p:txBody>
      </p:sp>
      <p:sp>
        <p:nvSpPr>
          <p:cNvPr id="1048874" name="标题"/>
          <p:cNvSpPr txBox="1"/>
          <p:nvPr>
            <p:custDataLst>
              <p:tags r:id="rId14"/>
            </p:custDataLst>
          </p:nvPr>
        </p:nvSpPr>
        <p:spPr>
          <a:xfrm>
            <a:off x="5553710" y="1564640"/>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轴对称图形的定义和性质</a:t>
            </a:r>
          </a:p>
        </p:txBody>
      </p:sp>
      <p:sp>
        <p:nvSpPr>
          <p:cNvPr id="1048876" name="矩形: 圆角 2"/>
          <p:cNvSpPr/>
          <p:nvPr>
            <p:custDataLst>
              <p:tags r:id="rId15"/>
            </p:custDataLst>
          </p:nvPr>
        </p:nvSpPr>
        <p:spPr>
          <a:xfrm>
            <a:off x="4394835" y="4595495"/>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78" name="椭圆 54"/>
          <p:cNvSpPr/>
          <p:nvPr>
            <p:custDataLst>
              <p:tags r:id="rId16"/>
            </p:custDataLst>
          </p:nvPr>
        </p:nvSpPr>
        <p:spPr>
          <a:xfrm>
            <a:off x="4402455" y="4602480"/>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algn="ctr"/>
            <a:endParaRPr lang="zh-CN" altLang="en-US">
              <a:cs typeface="微软雅黑" panose="020b0503020204020204" charset="-122"/>
            </a:endParaRPr>
          </a:p>
        </p:txBody>
      </p:sp>
      <p:sp>
        <p:nvSpPr>
          <p:cNvPr id="1048880" name="序号"/>
          <p:cNvSpPr/>
          <p:nvPr>
            <p:custDataLst>
              <p:tags r:id="rId17"/>
            </p:custDataLst>
          </p:nvPr>
        </p:nvSpPr>
        <p:spPr>
          <a:xfrm>
            <a:off x="4471035" y="4679315"/>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5</a:t>
            </a:r>
          </a:p>
        </p:txBody>
      </p:sp>
      <p:sp>
        <p:nvSpPr>
          <p:cNvPr id="1048882" name="标题"/>
          <p:cNvSpPr txBox="1"/>
          <p:nvPr>
            <p:custDataLst>
              <p:tags r:id="rId18"/>
            </p:custDataLst>
          </p:nvPr>
        </p:nvSpPr>
        <p:spPr>
          <a:xfrm>
            <a:off x="5553710" y="4595495"/>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轴对称图形的识别和判断</a:t>
            </a:r>
          </a:p>
        </p:txBody>
      </p:sp>
      <p:sp>
        <p:nvSpPr>
          <p:cNvPr id="1048884" name="矩形: 圆角 2"/>
          <p:cNvSpPr/>
          <p:nvPr>
            <p:custDataLst>
              <p:tags r:id="rId19"/>
            </p:custDataLst>
          </p:nvPr>
        </p:nvSpPr>
        <p:spPr>
          <a:xfrm>
            <a:off x="4029075" y="5605780"/>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86" name="椭圆 60"/>
          <p:cNvSpPr/>
          <p:nvPr>
            <p:custDataLst>
              <p:tags r:id="rId20"/>
            </p:custDataLst>
          </p:nvPr>
        </p:nvSpPr>
        <p:spPr>
          <a:xfrm>
            <a:off x="4036695" y="5612765"/>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algn="ctr"/>
            <a:endParaRPr lang="zh-CN" altLang="en-US">
              <a:cs typeface="微软雅黑" panose="020b0503020204020204" charset="-122"/>
            </a:endParaRPr>
          </a:p>
        </p:txBody>
      </p:sp>
      <p:sp>
        <p:nvSpPr>
          <p:cNvPr id="1048888" name="序号"/>
          <p:cNvSpPr/>
          <p:nvPr>
            <p:custDataLst>
              <p:tags r:id="rId21"/>
            </p:custDataLst>
          </p:nvPr>
        </p:nvSpPr>
        <p:spPr>
          <a:xfrm>
            <a:off x="4105275" y="5689600"/>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6</a:t>
            </a:r>
          </a:p>
        </p:txBody>
      </p:sp>
      <p:sp>
        <p:nvSpPr>
          <p:cNvPr id="1048890" name="标题"/>
          <p:cNvSpPr txBox="1"/>
          <p:nvPr>
            <p:custDataLst>
              <p:tags r:id="rId22"/>
            </p:custDataLst>
          </p:nvPr>
        </p:nvSpPr>
        <p:spPr>
          <a:xfrm>
            <a:off x="5187950" y="5605780"/>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轴对称图形的数学模型和解题思路</a:t>
            </a:r>
          </a:p>
        </p:txBody>
      </p:sp>
      <p:sp>
        <p:nvSpPr>
          <p:cNvPr id="1048892" name="矩形: 圆角 2"/>
          <p:cNvSpPr/>
          <p:nvPr>
            <p:custDataLst>
              <p:tags r:id="rId23"/>
            </p:custDataLst>
          </p:nvPr>
        </p:nvSpPr>
        <p:spPr>
          <a:xfrm>
            <a:off x="4612005" y="2574925"/>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94" name="椭圆 66"/>
          <p:cNvSpPr/>
          <p:nvPr>
            <p:custDataLst>
              <p:tags r:id="rId24"/>
            </p:custDataLst>
          </p:nvPr>
        </p:nvSpPr>
        <p:spPr>
          <a:xfrm>
            <a:off x="4619625" y="2581910"/>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algn="ctr"/>
            <a:endParaRPr lang="zh-CN" altLang="en-US">
              <a:cs typeface="微软雅黑" panose="020b0503020204020204" charset="-122"/>
            </a:endParaRPr>
          </a:p>
        </p:txBody>
      </p:sp>
      <p:sp>
        <p:nvSpPr>
          <p:cNvPr id="1048896" name="序号"/>
          <p:cNvSpPr/>
          <p:nvPr>
            <p:custDataLst>
              <p:tags r:id="rId25"/>
            </p:custDataLst>
          </p:nvPr>
        </p:nvSpPr>
        <p:spPr>
          <a:xfrm>
            <a:off x="4688205" y="2658745"/>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3</a:t>
            </a:r>
          </a:p>
        </p:txBody>
      </p:sp>
      <p:sp>
        <p:nvSpPr>
          <p:cNvPr id="1048898" name="标题"/>
          <p:cNvSpPr txBox="1"/>
          <p:nvPr>
            <p:custDataLst>
              <p:tags r:id="rId26"/>
            </p:custDataLst>
          </p:nvPr>
        </p:nvSpPr>
        <p:spPr>
          <a:xfrm>
            <a:off x="5770880" y="2574925"/>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轴对称图形的分类和应用</a:t>
            </a:r>
          </a:p>
        </p:txBody>
      </p:sp>
      <p:sp>
        <p:nvSpPr>
          <p:cNvPr id="1048900" name="矩形: 圆角 2"/>
          <p:cNvSpPr/>
          <p:nvPr>
            <p:custDataLst>
              <p:tags r:id="rId27"/>
            </p:custDataLst>
          </p:nvPr>
        </p:nvSpPr>
        <p:spPr>
          <a:xfrm>
            <a:off x="4612005" y="3585210"/>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902" name="椭圆 87"/>
          <p:cNvSpPr/>
          <p:nvPr>
            <p:custDataLst>
              <p:tags r:id="rId28"/>
            </p:custDataLst>
          </p:nvPr>
        </p:nvSpPr>
        <p:spPr>
          <a:xfrm>
            <a:off x="4619625" y="3592195"/>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algn="ctr"/>
            <a:endParaRPr lang="zh-CN" altLang="en-US">
              <a:cs typeface="微软雅黑" panose="020b0503020204020204" charset="-122"/>
            </a:endParaRPr>
          </a:p>
        </p:txBody>
      </p:sp>
      <p:sp>
        <p:nvSpPr>
          <p:cNvPr id="1048904" name="序号"/>
          <p:cNvSpPr/>
          <p:nvPr>
            <p:custDataLst>
              <p:tags r:id="rId29"/>
            </p:custDataLst>
          </p:nvPr>
        </p:nvSpPr>
        <p:spPr>
          <a:xfrm>
            <a:off x="4688205" y="3669030"/>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4</a:t>
            </a:r>
          </a:p>
        </p:txBody>
      </p:sp>
      <p:sp>
        <p:nvSpPr>
          <p:cNvPr id="1048906" name="标题"/>
          <p:cNvSpPr txBox="1"/>
          <p:nvPr>
            <p:custDataLst>
              <p:tags r:id="rId30"/>
            </p:custDataLst>
          </p:nvPr>
        </p:nvSpPr>
        <p:spPr>
          <a:xfrm>
            <a:off x="5770880" y="3585210"/>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轴对称图形的制作和展示</a:t>
            </a:r>
          </a:p>
        </p:txBody>
      </p:sp>
    </p:spTree>
    <p:custDataLst>
      <p:tags r:id="rId31"/>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952" name="文本占位符 3"/>
          <p:cNvSpPr>
            <a:spLocks noGrp="1"/>
          </p:cNvSpPr>
          <p:nvPr>
            <p:ph type="body" idx="2"/>
            <p:custDataLst>
              <p:tags r:id="rId2"/>
            </p:custDataLst>
          </p:nvPr>
        </p:nvSpPr>
        <p:spPr/>
        <p:txBody>
          <a:bodyPr/>
          <a:lstStyle/>
          <a:p>
            <a:r>
              <a:rPr lang="zh-CN" altLang="en-US"/>
              <a:t>第 一 章</a:t>
            </a:r>
          </a:p>
        </p:txBody>
      </p:sp>
      <p:sp>
        <p:nvSpPr>
          <p:cNvPr id="1048954" name="标题 4"/>
          <p:cNvSpPr>
            <a:spLocks noGrp="1"/>
          </p:cNvSpPr>
          <p:nvPr>
            <p:ph type="title" idx="1"/>
            <p:custDataLst>
              <p:tags r:id="rId3"/>
            </p:custDataLst>
          </p:nvPr>
        </p:nvSpPr>
        <p:spPr/>
        <p:txBody>
          <a:bodyPr/>
          <a:lstStyle/>
          <a:p>
            <a:r>
              <a:rPr lang="zh-CN" altLang="en-US"/>
              <a:t>单击添加章节标题</a:t>
            </a:r>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9008" name="文本占位符 3"/>
          <p:cNvSpPr>
            <a:spLocks noGrp="1"/>
          </p:cNvSpPr>
          <p:nvPr>
            <p:ph type="body" idx="2"/>
            <p:custDataLst>
              <p:tags r:id="rId2"/>
            </p:custDataLst>
          </p:nvPr>
        </p:nvSpPr>
        <p:spPr/>
        <p:txBody>
          <a:bodyPr/>
          <a:lstStyle/>
          <a:p>
            <a:r>
              <a:rPr lang="zh-CN" altLang="en-US"/>
              <a:t>第 二 章</a:t>
            </a:r>
          </a:p>
        </p:txBody>
      </p:sp>
      <p:sp>
        <p:nvSpPr>
          <p:cNvPr id="1049010" name="标题 4"/>
          <p:cNvSpPr>
            <a:spLocks noGrp="1"/>
          </p:cNvSpPr>
          <p:nvPr>
            <p:ph type="title" idx="1"/>
            <p:custDataLst>
              <p:tags r:id="rId3"/>
            </p:custDataLst>
          </p:nvPr>
        </p:nvSpPr>
        <p:spPr/>
        <p:txBody>
          <a:bodyPr/>
          <a:lstStyle/>
          <a:p>
            <a:r>
              <a:rPr lang="zh-CN" altLang="en-US"/>
              <a:t>轴对称图形的定义和性质</a:t>
            </a:r>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104" name="标题 2"/>
          <p:cNvSpPr>
            <a:spLocks noGrp="1"/>
          </p:cNvSpPr>
          <p:nvPr>
            <p:ph type="title" idx="1"/>
          </p:nvPr>
        </p:nvSpPr>
        <p:spPr/>
        <p:txBody>
          <a:bodyPr/>
          <a:lstStyle/>
          <a:p>
            <a:r>
              <a:rPr lang="zh-CN" altLang="en-US"/>
              <a:t>轴对称图形的定义</a:t>
            </a:r>
          </a:p>
        </p:txBody>
      </p:sp>
      <p:sp>
        <p:nvSpPr>
          <p:cNvPr id="1049106" name="正文"/>
          <p:cNvSpPr txBox="1"/>
          <p:nvPr>
            <p:custDataLst>
              <p:tags r:id="rId2"/>
            </p:custDataLst>
          </p:nvPr>
        </p:nvSpPr>
        <p:spPr>
          <a:xfrm>
            <a:off x="2421831" y="1490400"/>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轴对称图形是一个平面图形，沿一条直线折叠后，两侧的图形能够完全重合。</a:t>
            </a:r>
          </a:p>
        </p:txBody>
      </p:sp>
      <p:sp>
        <p:nvSpPr>
          <p:cNvPr id="1049108" name="正文"/>
          <p:cNvSpPr txBox="1"/>
          <p:nvPr>
            <p:custDataLst>
              <p:tags r:id="rId3"/>
            </p:custDataLst>
          </p:nvPr>
        </p:nvSpPr>
        <p:spPr>
          <a:xfrm>
            <a:off x="2421831" y="2753249"/>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这条直线叫做对称轴，折叠后重合的点叫做对称点。</a:t>
            </a:r>
          </a:p>
        </p:txBody>
      </p:sp>
      <p:sp>
        <p:nvSpPr>
          <p:cNvPr id="1049110" name="正文"/>
          <p:cNvSpPr txBox="1"/>
          <p:nvPr>
            <p:custDataLst>
              <p:tags r:id="rId4"/>
            </p:custDataLst>
          </p:nvPr>
        </p:nvSpPr>
        <p:spPr>
          <a:xfrm>
            <a:off x="2421831" y="4016097"/>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轴对称图形具有对称性，即沿对称轴折叠后，两侧的图形大小、形状和位置都相同。</a:t>
            </a:r>
          </a:p>
        </p:txBody>
      </p:sp>
      <p:sp>
        <p:nvSpPr>
          <p:cNvPr id="1049112" name="正文"/>
          <p:cNvSpPr txBox="1"/>
          <p:nvPr>
            <p:custDataLst>
              <p:tags r:id="rId5"/>
            </p:custDataLst>
          </p:nvPr>
        </p:nvSpPr>
        <p:spPr>
          <a:xfrm>
            <a:off x="2421831" y="5278946"/>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轴对称图形在几何学中有着广泛的应用，如建筑设计、图案设计等。</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158" name="标题 2"/>
          <p:cNvSpPr>
            <a:spLocks noGrp="1"/>
          </p:cNvSpPr>
          <p:nvPr>
            <p:ph type="title" idx="1"/>
          </p:nvPr>
        </p:nvSpPr>
        <p:spPr/>
        <p:txBody>
          <a:bodyPr/>
          <a:lstStyle/>
          <a:p>
            <a:r>
              <a:rPr lang="zh-CN" altLang="en-US"/>
              <a:t>轴对称图形的性质</a:t>
            </a:r>
          </a:p>
        </p:txBody>
      </p:sp>
      <p:sp>
        <p:nvSpPr>
          <p:cNvPr id="1049160" name="任意多边形: 形状 64"/>
          <p:cNvSpPr/>
          <p:nvPr>
            <p:custDataLst>
              <p:tags r:id="rId2"/>
            </p:custDataLst>
          </p:nvPr>
        </p:nvSpPr>
        <p:spPr>
          <a:xfrm rot="10800000">
            <a:off x="1356977"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algn="ctr"/>
            <a:endParaRPr lang="zh-CN" altLang="en-US" sz="4000" b="1"/>
          </a:p>
        </p:txBody>
      </p:sp>
      <p:sp>
        <p:nvSpPr>
          <p:cNvPr id="1049162" name="矩形 65"/>
          <p:cNvSpPr/>
          <p:nvPr>
            <p:custDataLst>
              <p:tags r:id="rId3"/>
            </p:custDataLst>
          </p:nvPr>
        </p:nvSpPr>
        <p:spPr>
          <a:xfrm>
            <a:off x="1243950" y="1850436"/>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algn="ctr"/>
            <a:endParaRPr lang="zh-CN" altLang="en-US"/>
          </a:p>
        </p:txBody>
      </p:sp>
      <p:sp>
        <p:nvSpPr>
          <p:cNvPr id="1049164" name="文本框 66"/>
          <p:cNvSpPr txBox="1"/>
          <p:nvPr>
            <p:custDataLst>
              <p:tags r:id="rId4"/>
            </p:custDataLst>
          </p:nvPr>
        </p:nvSpPr>
        <p:spPr>
          <a:xfrm>
            <a:off x="1621765" y="175201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panose="020b0503020204020204" charset="-122"/>
                <a:sym typeface="+mn-ea"/>
              </a:rPr>
              <a:t>轴对称图形具有对称性</a:t>
            </a:r>
          </a:p>
        </p:txBody>
      </p:sp>
      <p:sp>
        <p:nvSpPr>
          <p:cNvPr id="1049166" name="任意多边形: 形状 68"/>
          <p:cNvSpPr/>
          <p:nvPr>
            <p:custDataLst>
              <p:tags r:id="rId5"/>
            </p:custDataLst>
          </p:nvPr>
        </p:nvSpPr>
        <p:spPr>
          <a:xfrm rot="10800000">
            <a:off x="6505422"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algn="ctr"/>
            <a:endParaRPr lang="zh-CN" altLang="en-US"/>
          </a:p>
        </p:txBody>
      </p:sp>
      <p:sp>
        <p:nvSpPr>
          <p:cNvPr id="1049168" name="矩形 69"/>
          <p:cNvSpPr/>
          <p:nvPr>
            <p:custDataLst>
              <p:tags r:id="rId6"/>
            </p:custDataLst>
          </p:nvPr>
        </p:nvSpPr>
        <p:spPr>
          <a:xfrm>
            <a:off x="6391760" y="1850436"/>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algn="ctr"/>
            <a:endParaRPr lang="zh-CN" altLang="en-US"/>
          </a:p>
        </p:txBody>
      </p:sp>
      <p:sp>
        <p:nvSpPr>
          <p:cNvPr id="1049170" name="文本框 70"/>
          <p:cNvSpPr txBox="1"/>
          <p:nvPr>
            <p:custDataLst>
              <p:tags r:id="rId7"/>
            </p:custDataLst>
          </p:nvPr>
        </p:nvSpPr>
        <p:spPr>
          <a:xfrm>
            <a:off x="6770210" y="175201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charset="-122"/>
                <a:sym typeface="+mn-ea"/>
              </a:rPr>
              <a:t>轴对称图形具有唯一性</a:t>
            </a:r>
          </a:p>
        </p:txBody>
      </p:sp>
      <p:sp>
        <p:nvSpPr>
          <p:cNvPr id="1049172" name="任意多边形: 形状 72"/>
          <p:cNvSpPr/>
          <p:nvPr>
            <p:custDataLst>
              <p:tags r:id="rId8"/>
            </p:custDataLst>
          </p:nvPr>
        </p:nvSpPr>
        <p:spPr>
          <a:xfrm rot="10800000">
            <a:off x="1356977"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algn="ctr"/>
            <a:endParaRPr lang="zh-CN" altLang="en-US" sz="4000" b="1"/>
          </a:p>
        </p:txBody>
      </p:sp>
      <p:sp>
        <p:nvSpPr>
          <p:cNvPr id="1049174" name="文本框 74"/>
          <p:cNvSpPr txBox="1"/>
          <p:nvPr>
            <p:custDataLst>
              <p:tags r:id="rId9"/>
            </p:custDataLst>
          </p:nvPr>
        </p:nvSpPr>
        <p:spPr>
          <a:xfrm>
            <a:off x="1621765" y="427924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panose="020b0503020204020204" charset="-122"/>
                <a:sym typeface="+mn-ea"/>
              </a:rPr>
              <a:t>轴对称图形具有稳定性</a:t>
            </a:r>
          </a:p>
        </p:txBody>
      </p:sp>
      <p:sp>
        <p:nvSpPr>
          <p:cNvPr id="1049176" name="矩形 73"/>
          <p:cNvSpPr/>
          <p:nvPr>
            <p:custDataLst>
              <p:tags r:id="rId10"/>
            </p:custDataLst>
          </p:nvPr>
        </p:nvSpPr>
        <p:spPr>
          <a:xfrm>
            <a:off x="1243950" y="4378304"/>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algn="ctr"/>
            <a:endParaRPr lang="zh-CN" altLang="en-US"/>
          </a:p>
        </p:txBody>
      </p:sp>
      <p:sp>
        <p:nvSpPr>
          <p:cNvPr id="1049178" name="任意多边形: 形状 83"/>
          <p:cNvSpPr/>
          <p:nvPr>
            <p:custDataLst>
              <p:tags r:id="rId11"/>
            </p:custDataLst>
          </p:nvPr>
        </p:nvSpPr>
        <p:spPr>
          <a:xfrm rot="10800000">
            <a:off x="6563205"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algn="ctr"/>
            <a:endParaRPr lang="zh-CN" altLang="en-US"/>
          </a:p>
        </p:txBody>
      </p:sp>
      <p:sp>
        <p:nvSpPr>
          <p:cNvPr id="1049180" name="矩形 84"/>
          <p:cNvSpPr/>
          <p:nvPr>
            <p:custDataLst>
              <p:tags r:id="rId12"/>
            </p:custDataLst>
          </p:nvPr>
        </p:nvSpPr>
        <p:spPr>
          <a:xfrm>
            <a:off x="6450178" y="4378304"/>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algn="ctr"/>
            <a:endParaRPr lang="zh-CN" altLang="en-US"/>
          </a:p>
        </p:txBody>
      </p:sp>
      <p:sp>
        <p:nvSpPr>
          <p:cNvPr id="1049182" name="文本框 85"/>
          <p:cNvSpPr txBox="1"/>
          <p:nvPr>
            <p:custDataLst>
              <p:tags r:id="rId13"/>
            </p:custDataLst>
          </p:nvPr>
        </p:nvSpPr>
        <p:spPr>
          <a:xfrm>
            <a:off x="6827993" y="427924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charset="-122"/>
                <a:sym typeface="+mn-ea"/>
              </a:rPr>
              <a:t>轴对称图形具有美观性</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228" name="文本占位符 3"/>
          <p:cNvSpPr>
            <a:spLocks noGrp="1"/>
          </p:cNvSpPr>
          <p:nvPr>
            <p:ph type="body" idx="2"/>
            <p:custDataLst>
              <p:tags r:id="rId2"/>
            </p:custDataLst>
          </p:nvPr>
        </p:nvSpPr>
        <p:spPr/>
        <p:txBody>
          <a:bodyPr/>
          <a:lstStyle/>
          <a:p>
            <a:r>
              <a:rPr lang="zh-CN" altLang="en-US"/>
              <a:t>第 三 章</a:t>
            </a:r>
          </a:p>
        </p:txBody>
      </p:sp>
      <p:sp>
        <p:nvSpPr>
          <p:cNvPr id="1049230" name="标题 4"/>
          <p:cNvSpPr>
            <a:spLocks noGrp="1"/>
          </p:cNvSpPr>
          <p:nvPr>
            <p:ph type="title" idx="1"/>
            <p:custDataLst>
              <p:tags r:id="rId3"/>
            </p:custDataLst>
          </p:nvPr>
        </p:nvSpPr>
        <p:spPr/>
        <p:txBody>
          <a:bodyPr/>
          <a:lstStyle/>
          <a:p>
            <a:r>
              <a:rPr lang="zh-CN" altLang="en-US"/>
              <a:t>轴对称图形的分类和应用</a:t>
            </a:r>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324" name="标题 2"/>
          <p:cNvSpPr>
            <a:spLocks noGrp="1"/>
          </p:cNvSpPr>
          <p:nvPr>
            <p:ph type="title" idx="1"/>
          </p:nvPr>
        </p:nvSpPr>
        <p:spPr/>
        <p:txBody>
          <a:bodyPr/>
          <a:lstStyle/>
          <a:p>
            <a:r>
              <a:rPr lang="zh-CN" altLang="en-US"/>
              <a:t>轴对称图形的分类</a:t>
            </a:r>
          </a:p>
        </p:txBody>
      </p:sp>
      <p:sp>
        <p:nvSpPr>
          <p:cNvPr id="1049326" name="任意多边形: 形状 64"/>
          <p:cNvSpPr/>
          <p:nvPr>
            <p:custDataLst>
              <p:tags r:id="rId2"/>
            </p:custDataLst>
          </p:nvPr>
        </p:nvSpPr>
        <p:spPr>
          <a:xfrm rot="10800000">
            <a:off x="1356977"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algn="ctr"/>
            <a:endParaRPr lang="zh-CN" altLang="en-US" sz="4000" b="1"/>
          </a:p>
        </p:txBody>
      </p:sp>
      <p:sp>
        <p:nvSpPr>
          <p:cNvPr id="1049328" name="矩形 65"/>
          <p:cNvSpPr/>
          <p:nvPr>
            <p:custDataLst>
              <p:tags r:id="rId3"/>
            </p:custDataLst>
          </p:nvPr>
        </p:nvSpPr>
        <p:spPr>
          <a:xfrm>
            <a:off x="1243950" y="1850436"/>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algn="ctr"/>
            <a:endParaRPr lang="zh-CN" altLang="en-US"/>
          </a:p>
        </p:txBody>
      </p:sp>
      <p:sp>
        <p:nvSpPr>
          <p:cNvPr id="1049330" name="文本框 66"/>
          <p:cNvSpPr txBox="1"/>
          <p:nvPr>
            <p:custDataLst>
              <p:tags r:id="rId4"/>
            </p:custDataLst>
          </p:nvPr>
        </p:nvSpPr>
        <p:spPr>
          <a:xfrm>
            <a:off x="1621765" y="175201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panose="020b0503020204020204" charset="-122"/>
                <a:sym typeface="+mn-ea"/>
              </a:rPr>
              <a:t>平面图形：如长方形、正方形、圆形等</a:t>
            </a:r>
          </a:p>
        </p:txBody>
      </p:sp>
      <p:sp>
        <p:nvSpPr>
          <p:cNvPr id="1049332" name="任意多边形: 形状 68"/>
          <p:cNvSpPr/>
          <p:nvPr>
            <p:custDataLst>
              <p:tags r:id="rId5"/>
            </p:custDataLst>
          </p:nvPr>
        </p:nvSpPr>
        <p:spPr>
          <a:xfrm rot="10800000">
            <a:off x="6505422"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algn="ctr"/>
            <a:endParaRPr lang="zh-CN" altLang="en-US"/>
          </a:p>
        </p:txBody>
      </p:sp>
      <p:sp>
        <p:nvSpPr>
          <p:cNvPr id="1049334" name="矩形 69"/>
          <p:cNvSpPr/>
          <p:nvPr>
            <p:custDataLst>
              <p:tags r:id="rId6"/>
            </p:custDataLst>
          </p:nvPr>
        </p:nvSpPr>
        <p:spPr>
          <a:xfrm>
            <a:off x="6391760" y="1850436"/>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algn="ctr"/>
            <a:endParaRPr lang="zh-CN" altLang="en-US"/>
          </a:p>
        </p:txBody>
      </p:sp>
      <p:sp>
        <p:nvSpPr>
          <p:cNvPr id="1049336" name="文本框 70"/>
          <p:cNvSpPr txBox="1"/>
          <p:nvPr>
            <p:custDataLst>
              <p:tags r:id="rId7"/>
            </p:custDataLst>
          </p:nvPr>
        </p:nvSpPr>
        <p:spPr>
          <a:xfrm>
            <a:off x="6770210" y="175201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charset="-122"/>
                <a:sym typeface="+mn-ea"/>
              </a:rPr>
              <a:t>立体图形：如正方体、长方体、圆柱等</a:t>
            </a:r>
          </a:p>
        </p:txBody>
      </p:sp>
      <p:sp>
        <p:nvSpPr>
          <p:cNvPr id="1049338" name="任意多边形: 形状 72"/>
          <p:cNvSpPr/>
          <p:nvPr>
            <p:custDataLst>
              <p:tags r:id="rId8"/>
            </p:custDataLst>
          </p:nvPr>
        </p:nvSpPr>
        <p:spPr>
          <a:xfrm rot="10800000">
            <a:off x="1356977"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algn="ctr"/>
            <a:endParaRPr lang="zh-CN" altLang="en-US" sz="4000" b="1"/>
          </a:p>
        </p:txBody>
      </p:sp>
      <p:sp>
        <p:nvSpPr>
          <p:cNvPr id="1049340" name="文本框 74"/>
          <p:cNvSpPr txBox="1"/>
          <p:nvPr>
            <p:custDataLst>
              <p:tags r:id="rId9"/>
            </p:custDataLst>
          </p:nvPr>
        </p:nvSpPr>
        <p:spPr>
          <a:xfrm>
            <a:off x="1621765" y="427924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panose="020b0503020204020204" charset="-122"/>
                <a:sym typeface="+mn-ea"/>
              </a:rPr>
              <a:t>抽象图形：如字母、数字、符号等</a:t>
            </a:r>
          </a:p>
        </p:txBody>
      </p:sp>
      <p:sp>
        <p:nvSpPr>
          <p:cNvPr id="1049342" name="矩形 73"/>
          <p:cNvSpPr/>
          <p:nvPr>
            <p:custDataLst>
              <p:tags r:id="rId10"/>
            </p:custDataLst>
          </p:nvPr>
        </p:nvSpPr>
        <p:spPr>
          <a:xfrm>
            <a:off x="1243950" y="4378304"/>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algn="ctr"/>
            <a:endParaRPr lang="zh-CN" altLang="en-US"/>
          </a:p>
        </p:txBody>
      </p:sp>
      <p:sp>
        <p:nvSpPr>
          <p:cNvPr id="1049344" name="任意多边形: 形状 83"/>
          <p:cNvSpPr/>
          <p:nvPr>
            <p:custDataLst>
              <p:tags r:id="rId11"/>
            </p:custDataLst>
          </p:nvPr>
        </p:nvSpPr>
        <p:spPr>
          <a:xfrm rot="10800000">
            <a:off x="6563205"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algn="ctr"/>
            <a:endParaRPr lang="zh-CN" altLang="en-US"/>
          </a:p>
        </p:txBody>
      </p:sp>
      <p:sp>
        <p:nvSpPr>
          <p:cNvPr id="1049346" name="矩形 84"/>
          <p:cNvSpPr/>
          <p:nvPr>
            <p:custDataLst>
              <p:tags r:id="rId12"/>
            </p:custDataLst>
          </p:nvPr>
        </p:nvSpPr>
        <p:spPr>
          <a:xfrm>
            <a:off x="6450178" y="4378304"/>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algn="ctr"/>
            <a:endParaRPr lang="zh-CN" altLang="en-US"/>
          </a:p>
        </p:txBody>
      </p:sp>
      <p:sp>
        <p:nvSpPr>
          <p:cNvPr id="1049348" name="文本框 85"/>
          <p:cNvSpPr txBox="1"/>
          <p:nvPr>
            <p:custDataLst>
              <p:tags r:id="rId13"/>
            </p:custDataLst>
          </p:nvPr>
        </p:nvSpPr>
        <p:spPr>
          <a:xfrm>
            <a:off x="6827993" y="427924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charset="-122"/>
                <a:sym typeface="+mn-ea"/>
              </a:rPr>
              <a:t>组合图形：由多个简单图形组合而成的复杂图形</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394" name="标题 2"/>
          <p:cNvSpPr>
            <a:spLocks noGrp="1"/>
          </p:cNvSpPr>
          <p:nvPr>
            <p:ph type="title" idx="1"/>
          </p:nvPr>
        </p:nvSpPr>
        <p:spPr/>
        <p:txBody>
          <a:bodyPr/>
          <a:lstStyle/>
          <a:p>
            <a:r>
              <a:rPr lang="zh-CN" altLang="en-US"/>
              <a:t>轴对称图形的应用</a:t>
            </a:r>
          </a:p>
        </p:txBody>
      </p:sp>
      <p:sp>
        <p:nvSpPr>
          <p:cNvPr id="1049396" name="矩形 15"/>
          <p:cNvSpPr/>
          <p:nvPr>
            <p:custDataLst>
              <p:tags r:id="rId2"/>
            </p:custDataLst>
          </p:nvPr>
        </p:nvSpPr>
        <p:spPr>
          <a:xfrm>
            <a:off x="2423413" y="1571203"/>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algn="l"/>
            <a:r>
              <a:rPr lang="zh-CN" altLang="en-US" sz="1200" spc="150">
                <a:solidFill>
                  <a:schemeClr val="tx1">
                    <a:lumMod val="85000"/>
                    <a:lumOff val="15000"/>
                  </a:schemeClr>
                </a:solidFill>
                <a:latin typeface="+mn-ea"/>
                <a:sym typeface="+mn-ea"/>
              </a:rPr>
              <a:t>建筑美学：轴对称图形在建筑设计中常被用来增加建筑物的稳定性和美感。</a:t>
            </a:r>
          </a:p>
        </p:txBody>
      </p:sp>
      <p:sp>
        <p:nvSpPr>
          <p:cNvPr id="1049398" name="任意多边形 17"/>
          <p:cNvSpPr/>
          <p:nvPr>
            <p:custDataLst>
              <p:tags r:id="rId3"/>
            </p:custDataLst>
          </p:nvPr>
        </p:nvSpPr>
        <p:spPr>
          <a:xfrm flipV="1">
            <a:off x="2345059" y="149040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algn="ctr"/>
            <a:endParaRPr lang="zh-CN" altLang="en-US"/>
          </a:p>
        </p:txBody>
      </p:sp>
      <p:sp>
        <p:nvSpPr>
          <p:cNvPr id="1049400" name="任意多边形 18"/>
          <p:cNvSpPr/>
          <p:nvPr>
            <p:custDataLst>
              <p:tags r:id="rId4"/>
            </p:custDataLst>
          </p:nvPr>
        </p:nvSpPr>
        <p:spPr>
          <a:xfrm flipH="1">
            <a:off x="8528509" y="205112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algn="ctr"/>
            <a:endParaRPr lang="zh-CN" altLang="en-US"/>
          </a:p>
        </p:txBody>
      </p:sp>
      <p:sp>
        <p:nvSpPr>
          <p:cNvPr id="1049402" name="矩形 27"/>
          <p:cNvSpPr/>
          <p:nvPr>
            <p:custDataLst>
              <p:tags r:id="rId5"/>
            </p:custDataLst>
          </p:nvPr>
        </p:nvSpPr>
        <p:spPr>
          <a:xfrm>
            <a:off x="2423413" y="288853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algn="l"/>
            <a:r>
              <a:rPr lang="zh-CN" altLang="en-US" sz="1200" spc="150">
                <a:solidFill>
                  <a:schemeClr val="tx1">
                    <a:lumMod val="85000"/>
                    <a:lumOff val="15000"/>
                  </a:schemeClr>
                </a:solidFill>
                <a:latin typeface="+mn-ea"/>
                <a:sym typeface="+mn-ea"/>
              </a:rPr>
              <a:t>自然界中的轴对称：自然界中许多物体，如蝴蝶、花朵等，都具有轴对称的特性。</a:t>
            </a:r>
          </a:p>
        </p:txBody>
      </p:sp>
      <p:sp>
        <p:nvSpPr>
          <p:cNvPr id="1049404" name="任意多边形 29"/>
          <p:cNvSpPr/>
          <p:nvPr>
            <p:custDataLst>
              <p:tags r:id="rId6"/>
            </p:custDataLst>
          </p:nvPr>
        </p:nvSpPr>
        <p:spPr>
          <a:xfrm flipV="1">
            <a:off x="2345059" y="280773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algn="ctr"/>
            <a:endParaRPr lang="zh-CN" altLang="en-US"/>
          </a:p>
        </p:txBody>
      </p:sp>
      <p:sp>
        <p:nvSpPr>
          <p:cNvPr id="1049406" name="任意多边形 30"/>
          <p:cNvSpPr/>
          <p:nvPr>
            <p:custDataLst>
              <p:tags r:id="rId7"/>
            </p:custDataLst>
          </p:nvPr>
        </p:nvSpPr>
        <p:spPr>
          <a:xfrm flipH="1">
            <a:off x="8528509" y="336845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algn="ctr"/>
            <a:endParaRPr lang="zh-CN" altLang="en-US"/>
          </a:p>
        </p:txBody>
      </p:sp>
      <p:sp>
        <p:nvSpPr>
          <p:cNvPr id="1049408" name="矩形 5"/>
          <p:cNvSpPr/>
          <p:nvPr>
            <p:custDataLst>
              <p:tags r:id="rId8"/>
            </p:custDataLst>
          </p:nvPr>
        </p:nvSpPr>
        <p:spPr>
          <a:xfrm>
            <a:off x="2423413" y="420586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algn="l"/>
            <a:r>
              <a:rPr lang="zh-CN" altLang="en-US" sz="1200" spc="150">
                <a:solidFill>
                  <a:schemeClr val="tx1">
                    <a:lumMod val="85000"/>
                    <a:lumOff val="15000"/>
                  </a:schemeClr>
                </a:solidFill>
                <a:latin typeface="+mn-ea"/>
                <a:sym typeface="+mn-ea"/>
              </a:rPr>
              <a:t>交通工具：飞机、汽车等交通工具的设计也常常利用轴对称图形来提高行驶的稳定性和安全性。</a:t>
            </a:r>
          </a:p>
        </p:txBody>
      </p:sp>
      <p:sp>
        <p:nvSpPr>
          <p:cNvPr id="1049410" name="任意多边形 7"/>
          <p:cNvSpPr/>
          <p:nvPr>
            <p:custDataLst>
              <p:tags r:id="rId9"/>
            </p:custDataLst>
          </p:nvPr>
        </p:nvSpPr>
        <p:spPr>
          <a:xfrm flipV="1">
            <a:off x="2345059" y="412505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algn="ctr"/>
            <a:endParaRPr lang="zh-CN" altLang="en-US"/>
          </a:p>
        </p:txBody>
      </p:sp>
      <p:sp>
        <p:nvSpPr>
          <p:cNvPr id="1049412" name="任意多边形 8"/>
          <p:cNvSpPr/>
          <p:nvPr>
            <p:custDataLst>
              <p:tags r:id="rId10"/>
            </p:custDataLst>
          </p:nvPr>
        </p:nvSpPr>
        <p:spPr>
          <a:xfrm flipH="1">
            <a:off x="8528509" y="468578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algn="ctr"/>
            <a:endParaRPr lang="zh-CN" altLang="en-US"/>
          </a:p>
        </p:txBody>
      </p:sp>
      <p:sp>
        <p:nvSpPr>
          <p:cNvPr id="1049414" name="矩形 10"/>
          <p:cNvSpPr/>
          <p:nvPr>
            <p:custDataLst>
              <p:tags r:id="rId11"/>
            </p:custDataLst>
          </p:nvPr>
        </p:nvSpPr>
        <p:spPr>
          <a:xfrm>
            <a:off x="2423413" y="5523191"/>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algn="l"/>
            <a:r>
              <a:rPr lang="zh-CN" altLang="en-US" sz="1200" spc="150">
                <a:solidFill>
                  <a:schemeClr val="tx1">
                    <a:lumMod val="85000"/>
                    <a:lumOff val="15000"/>
                  </a:schemeClr>
                </a:solidFill>
                <a:latin typeface="+mn-ea"/>
                <a:sym typeface="+mn-ea"/>
              </a:rPr>
              <a:t>艺术创作：轴对称图形在艺术创作中也有广泛的应用，如绘画、雕塑等。</a:t>
            </a:r>
          </a:p>
        </p:txBody>
      </p:sp>
      <p:sp>
        <p:nvSpPr>
          <p:cNvPr id="1049416" name="任意多边形 12"/>
          <p:cNvSpPr/>
          <p:nvPr>
            <p:custDataLst>
              <p:tags r:id="rId12"/>
            </p:custDataLst>
          </p:nvPr>
        </p:nvSpPr>
        <p:spPr>
          <a:xfrm flipV="1">
            <a:off x="2345059" y="544238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algn="ctr"/>
            <a:endParaRPr lang="zh-CN" altLang="en-US"/>
          </a:p>
        </p:txBody>
      </p:sp>
      <p:sp>
        <p:nvSpPr>
          <p:cNvPr id="1049418" name="任意多边形 13"/>
          <p:cNvSpPr/>
          <p:nvPr>
            <p:custDataLst>
              <p:tags r:id="rId13"/>
            </p:custDataLst>
          </p:nvPr>
        </p:nvSpPr>
        <p:spPr>
          <a:xfrm flipH="1">
            <a:off x="8528509" y="600311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algn="ct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464" name="文本占位符 3"/>
          <p:cNvSpPr>
            <a:spLocks noGrp="1"/>
          </p:cNvSpPr>
          <p:nvPr>
            <p:ph type="body" idx="2"/>
            <p:custDataLst>
              <p:tags r:id="rId2"/>
            </p:custDataLst>
          </p:nvPr>
        </p:nvSpPr>
        <p:spPr/>
        <p:txBody>
          <a:bodyPr/>
          <a:lstStyle/>
          <a:p>
            <a:r>
              <a:rPr lang="zh-CN" altLang="en-US"/>
              <a:t>第 四 章</a:t>
            </a:r>
          </a:p>
        </p:txBody>
      </p:sp>
      <p:sp>
        <p:nvSpPr>
          <p:cNvPr id="1049466" name="标题 4"/>
          <p:cNvSpPr>
            <a:spLocks noGrp="1"/>
          </p:cNvSpPr>
          <p:nvPr>
            <p:ph type="title" idx="1"/>
            <p:custDataLst>
              <p:tags r:id="rId3"/>
            </p:custDataLst>
          </p:nvPr>
        </p:nvSpPr>
        <p:spPr/>
        <p:txBody>
          <a:bodyPr/>
          <a:lstStyle/>
          <a:p>
            <a:r>
              <a:rPr lang="zh-CN" altLang="en-US"/>
              <a:t>轴对称图形的制作和展示</a:t>
            </a:r>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560" name="标题 2"/>
          <p:cNvSpPr>
            <a:spLocks noGrp="1"/>
          </p:cNvSpPr>
          <p:nvPr>
            <p:ph type="title" idx="1"/>
          </p:nvPr>
        </p:nvSpPr>
        <p:spPr/>
        <p:txBody>
          <a:bodyPr/>
          <a:lstStyle/>
          <a:p>
            <a:r>
              <a:rPr lang="zh-CN" altLang="en-US"/>
              <a:t>轴对称图形的制作方法</a:t>
            </a:r>
          </a:p>
        </p:txBody>
      </p:sp>
      <p:sp>
        <p:nvSpPr>
          <p:cNvPr id="1049562" name="五边形 16"/>
          <p:cNvSpPr/>
          <p:nvPr>
            <p:custDataLst>
              <p:tags r:id="rId2"/>
            </p:custDataLst>
          </p:nvPr>
        </p:nvSpPr>
        <p:spPr>
          <a:xfrm rot="16200000" flipH="1">
            <a:off x="7128912" y="1615857"/>
            <a:ext cx="855618" cy="2489664"/>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64" name="五边形 17"/>
          <p:cNvSpPr/>
          <p:nvPr>
            <p:custDataLst>
              <p:tags r:id="rId3"/>
            </p:custDataLst>
          </p:nvPr>
        </p:nvSpPr>
        <p:spPr>
          <a:xfrm rot="16200000" flipH="1">
            <a:off x="7150060" y="4389398"/>
            <a:ext cx="813383" cy="2234071"/>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66" name="任意多边形 18"/>
          <p:cNvSpPr/>
          <p:nvPr>
            <p:custDataLst>
              <p:tags r:id="rId4"/>
            </p:custDataLst>
          </p:nvPr>
        </p:nvSpPr>
        <p:spPr>
          <a:xfrm>
            <a:off x="6439372"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68" name="任意多边形 19"/>
          <p:cNvSpPr/>
          <p:nvPr>
            <p:custDataLst>
              <p:tags r:id="rId5"/>
            </p:custDataLst>
          </p:nvPr>
        </p:nvSpPr>
        <p:spPr>
          <a:xfrm flipV="1">
            <a:off x="6311846" y="1790165"/>
            <a:ext cx="2489664"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70" name="五边形 2"/>
          <p:cNvSpPr/>
          <p:nvPr>
            <p:custDataLst>
              <p:tags r:id="rId6"/>
            </p:custDataLst>
          </p:nvPr>
        </p:nvSpPr>
        <p:spPr>
          <a:xfrm rot="16200000" flipH="1">
            <a:off x="1424826" y="1616498"/>
            <a:ext cx="855618" cy="2488208"/>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72" name="五边形 3"/>
          <p:cNvSpPr/>
          <p:nvPr>
            <p:custDataLst>
              <p:tags r:id="rId7"/>
            </p:custDataLst>
          </p:nvPr>
        </p:nvSpPr>
        <p:spPr>
          <a:xfrm rot="16200000" flipH="1">
            <a:off x="1447255" y="4389398"/>
            <a:ext cx="813383" cy="2234071"/>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74" name="任意多边形 4"/>
          <p:cNvSpPr/>
          <p:nvPr>
            <p:custDataLst>
              <p:tags r:id="rId8"/>
            </p:custDataLst>
          </p:nvPr>
        </p:nvSpPr>
        <p:spPr>
          <a:xfrm>
            <a:off x="736567"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76" name="任意多边形 5"/>
          <p:cNvSpPr/>
          <p:nvPr>
            <p:custDataLst>
              <p:tags r:id="rId9"/>
            </p:custDataLst>
          </p:nvPr>
        </p:nvSpPr>
        <p:spPr>
          <a:xfrm flipV="1">
            <a:off x="608400" y="179016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7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567" y="3139126"/>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准备材料：纸、剪刀、胶水等</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58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372" y="3139126"/>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注意事项：对称轴要画得准确，折叠时要对齐，剪开时要小心</a:t>
            </a:r>
          </a:p>
        </p:txBody>
      </p:sp>
      <p:sp>
        <p:nvSpPr>
          <p:cNvPr id="1049582" name="五边形 9"/>
          <p:cNvSpPr/>
          <p:nvPr>
            <p:custDataLst>
              <p:tags r:id="rId12"/>
            </p:custDataLst>
          </p:nvPr>
        </p:nvSpPr>
        <p:spPr>
          <a:xfrm rot="16200000" flipH="1">
            <a:off x="4350245" y="1629315"/>
            <a:ext cx="855618" cy="2488208"/>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84" name="五边形 10"/>
          <p:cNvSpPr/>
          <p:nvPr>
            <p:custDataLst>
              <p:tags r:id="rId13"/>
            </p:custDataLst>
          </p:nvPr>
        </p:nvSpPr>
        <p:spPr>
          <a:xfrm rot="16200000" flipH="1">
            <a:off x="4372033" y="4402215"/>
            <a:ext cx="813383" cy="2234071"/>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86" name="任意多边形 11"/>
          <p:cNvSpPr/>
          <p:nvPr>
            <p:custDataLst>
              <p:tags r:id="rId14"/>
            </p:custDataLst>
          </p:nvPr>
        </p:nvSpPr>
        <p:spPr>
          <a:xfrm>
            <a:off x="3661346" y="2441896"/>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588" name="任意多边形 12"/>
          <p:cNvSpPr/>
          <p:nvPr>
            <p:custDataLst>
              <p:tags r:id="rId15"/>
            </p:custDataLst>
          </p:nvPr>
        </p:nvSpPr>
        <p:spPr>
          <a:xfrm flipV="1">
            <a:off x="3533819" y="1803622"/>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90" name="五边形 23"/>
          <p:cNvSpPr/>
          <p:nvPr>
            <p:custDataLst>
              <p:tags r:id="rId16"/>
            </p:custDataLst>
          </p:nvPr>
        </p:nvSpPr>
        <p:spPr>
          <a:xfrm rot="16200000" flipH="1">
            <a:off x="9906298" y="1654307"/>
            <a:ext cx="855618" cy="2488208"/>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92" name="五边形 24"/>
          <p:cNvSpPr/>
          <p:nvPr>
            <p:custDataLst>
              <p:tags r:id="rId17"/>
            </p:custDataLst>
          </p:nvPr>
        </p:nvSpPr>
        <p:spPr>
          <a:xfrm rot="16200000" flipH="1">
            <a:off x="9928087" y="4425926"/>
            <a:ext cx="813383" cy="2235528"/>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94" name="任意多边形 25"/>
          <p:cNvSpPr/>
          <p:nvPr>
            <p:custDataLst>
              <p:tags r:id="rId18"/>
            </p:custDataLst>
          </p:nvPr>
        </p:nvSpPr>
        <p:spPr>
          <a:xfrm>
            <a:off x="9216758" y="2466888"/>
            <a:ext cx="2235528"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96" name="任意多边形 26"/>
          <p:cNvSpPr/>
          <p:nvPr>
            <p:custDataLst>
              <p:tags r:id="rId19"/>
            </p:custDataLst>
          </p:nvPr>
        </p:nvSpPr>
        <p:spPr>
          <a:xfrm flipV="1">
            <a:off x="9089872" y="182861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panose="020b0503020204020204" charset="-122"/>
                <a:ea typeface="+mn-ea"/>
                <a:cs typeface="+mn-cs"/>
              </a:defRPr>
            </a:lvl1pPr>
            <a:lvl2pPr marL="457200" algn="l" defTabSz="914400" rtl="0" eaLnBrk="1" latinLnBrk="0" hangingPunct="1">
              <a:defRPr sz="1800" kern="1200">
                <a:solidFill>
                  <a:srgbClr val="FFFFFF"/>
                </a:solidFill>
                <a:latin typeface="微软雅黑" panose="020b0503020204020204" charset="-122"/>
                <a:ea typeface="+mn-ea"/>
                <a:cs typeface="+mn-cs"/>
              </a:defRPr>
            </a:lvl2pPr>
            <a:lvl3pPr marL="914400" algn="l" defTabSz="914400" rtl="0" eaLnBrk="1" latinLnBrk="0" hangingPunct="1">
              <a:defRPr sz="1800" kern="1200">
                <a:solidFill>
                  <a:srgbClr val="FFFFFF"/>
                </a:solidFill>
                <a:latin typeface="微软雅黑" panose="020b0503020204020204" charset="-122"/>
                <a:ea typeface="+mn-ea"/>
                <a:cs typeface="+mn-cs"/>
              </a:defRPr>
            </a:lvl3pPr>
            <a:lvl4pPr marL="1371600" algn="l" defTabSz="914400" rtl="0" eaLnBrk="1" latinLnBrk="0" hangingPunct="1">
              <a:defRPr sz="1800" kern="1200">
                <a:solidFill>
                  <a:srgbClr val="FFFFFF"/>
                </a:solidFill>
                <a:latin typeface="微软雅黑" panose="020b0503020204020204" charset="-122"/>
                <a:ea typeface="+mn-ea"/>
                <a:cs typeface="+mn-cs"/>
              </a:defRPr>
            </a:lvl4pPr>
            <a:lvl5pPr marL="1828800" algn="l" defTabSz="914400" rtl="0" eaLnBrk="1" latinLnBrk="0" hangingPunct="1">
              <a:defRPr sz="1800" kern="1200">
                <a:solidFill>
                  <a:srgbClr val="FFFFFF"/>
                </a:solidFill>
                <a:latin typeface="微软雅黑" panose="020b0503020204020204" charset="-122"/>
                <a:ea typeface="+mn-ea"/>
                <a:cs typeface="+mn-cs"/>
              </a:defRPr>
            </a:lvl5pPr>
            <a:lvl6pPr marL="2286000" algn="l" defTabSz="914400" rtl="0" eaLnBrk="1" latinLnBrk="0" hangingPunct="1">
              <a:defRPr sz="1800" kern="1200">
                <a:solidFill>
                  <a:srgbClr val="FFFFFF"/>
                </a:solidFill>
                <a:latin typeface="微软雅黑" panose="020b0503020204020204" charset="-122"/>
                <a:ea typeface="+mn-ea"/>
                <a:cs typeface="+mn-cs"/>
              </a:defRPr>
            </a:lvl6pPr>
            <a:lvl7pPr marL="2743200" algn="l" defTabSz="914400" rtl="0" eaLnBrk="1" latinLnBrk="0" hangingPunct="1">
              <a:defRPr sz="1800" kern="1200">
                <a:solidFill>
                  <a:srgbClr val="FFFFFF"/>
                </a:solidFill>
                <a:latin typeface="微软雅黑" panose="020b0503020204020204" charset="-122"/>
                <a:ea typeface="+mn-ea"/>
                <a:cs typeface="+mn-cs"/>
              </a:defRPr>
            </a:lvl7pPr>
            <a:lvl8pPr marL="3200400" algn="l" defTabSz="914400" rtl="0" eaLnBrk="1" latinLnBrk="0" hangingPunct="1">
              <a:defRPr sz="1800" kern="1200">
                <a:solidFill>
                  <a:srgbClr val="FFFFFF"/>
                </a:solidFill>
                <a:latin typeface="微软雅黑" panose="020b0503020204020204" charset="-122"/>
                <a:ea typeface="+mn-ea"/>
                <a:cs typeface="+mn-cs"/>
              </a:defRPr>
            </a:lvl8pPr>
            <a:lvl9pPr marL="3657600" algn="l" defTabSz="914400" rtl="0" eaLnBrk="1" latinLnBrk="0" hangingPunct="1">
              <a:defRPr sz="1800" kern="1200">
                <a:solidFill>
                  <a:srgbClr val="FFFFFF"/>
                </a:solidFill>
                <a:latin typeface="微软雅黑" panose="020b0503020204020204" charset="-122"/>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9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399" y="3176294"/>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制作技巧：可以采用不同的纸张和颜色来制作出更加美观的轴对称图形</a:t>
            </a:r>
          </a:p>
        </p:txBody>
      </p:sp>
      <p:sp>
        <p:nvSpPr>
          <p:cNvPr id="104960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346" y="3151302"/>
            <a:ext cx="2234071" cy="2012865"/>
          </a:xfrm>
          <a:prstGeom prst="rect">
            <a:avLst/>
          </a:prstGeom>
          <a:noFill/>
          <a:ln>
            <a:noFill/>
          </a:ln>
        </p:spPr>
        <p:txBody>
          <a:bodyPr wrap="square">
            <a:normAutofit lnSpcReduction="20000"/>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制作步骤：先画出一个轴对称图形，然后沿对称轴折叠，最后用剪刀剪开并粘贴成对称的形状</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https://d.book118.com/746235203222010030</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添加文本内容。"/>
  <p:tag name="KSO_WM_UNIT_SUBTYPE" val="a"/>
  <p:tag name="KSO_WM_UNIT_TYPE" val="f"/>
  <p:tag name="KSO_WM_UNIT_VALUE" val="60"/>
</p:tagLst>
</file>

<file path=ppt/tags/tag1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第 一 章"/>
  <p:tag name="KSO_WM_UNIT_TYPE" val="e"/>
  <p:tag name="KSO_WM_UNIT_VALUE" val="6"/>
</p:tagLst>
</file>

<file path=ppt/tags/tag2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7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
  <p:tag name="KSO_WM_UNIT_TYPE" val="a"/>
  <p:tag name="KSO_WM_UNIT_VALUE" val="10"/>
</p:tagLst>
</file>

<file path=ppt/tags/tag7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8.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_0**"/>
  <p:tag name="KSO_WM_UNIT_LAYERLEVEL" val="1"/>
</p:tagLst>
</file>

<file path=ppt/tags/tag89.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_0**"/>
  <p:tag name="KSO_WM_UNIT_LAYERLEVEL" val="1"/>
</p:tagLst>
</file>

<file path=ppt/tags/tag90.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 name="KSO_WM_TEMPLATE_THUMBS_INDEX" val="1、9"/>
</p:tagLst>
</file>

<file path=ppt/tags/tag91.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92.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93.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94.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95.xml><?xml version="1.0" encoding="utf-8"?>
<p:tagLst xmlns:p="http://schemas.openxmlformats.org/presentationml/2006/main">
  <p:tag name="KSO_WM_BEAUTIFY_FLAG" val="#wm#"/>
  <p:tag name="KSO_WM_SLIDE_CONTENT_AREA" val="{&quot;left&quot;:&quot;74.4&quot;,&quot;top&quot;:&quot;58.35&quot;,&quot;width&quot;:&quot;660.35&quot;,&quot;height&quot;:&quot;315&quot;}"/>
  <p:tag name="KSO_WM_SLIDE_ID" val="custom20230914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 name="KSO_WM_TEMPLATE_THUMBS_INDEX" val="1、9"/>
</p:tagLst>
</file>

<file path=ppt/tags/tag9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9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9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30000001192092896,&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i*1_1"/>
  <p:tag name="KSO_WM_UNIT_INDEX" val="1_1"/>
  <p:tag name="KSO_WM_UNIT_LAYERLEVEL" val="1_1"/>
  <p:tag name="KSO_WM_UNIT_TYPE" val="l_i"/>
</p:tagLst>
</file>

<file path=ppt/tags/tag9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10000000149011612,&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i*1_2"/>
  <p:tag name="KSO_WM_UNIT_INDEX" val="1_2"/>
  <p:tag name="KSO_WM_UNIT_LAYERLEVEL" val="1_1"/>
  <p:tag name="KSO_WM_UNIT_TYPE" val="l_i"/>
</p:tagLst>
</file>

<file path=ppt/tags/tag10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1_1"/>
  <p:tag name="KSO_WM_UNIT_INDEX" val="1_1_1"/>
  <p:tag name="KSO_WM_UNIT_LAYERLEVEL" val="1_1_1"/>
  <p:tag name="KSO_WM_UNIT_TYPE" val="l_h_i"/>
</p:tagLst>
</file>

<file path=ppt/tags/tag10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1_3"/>
  <p:tag name="KSO_WM_UNIT_INDEX" val="1_1_3"/>
  <p:tag name="KSO_WM_UNIT_LAYERLEVEL" val="1_1_1"/>
  <p:tag name="KSO_WM_UNIT_TYPE" val="l_h_i"/>
</p:tagLst>
</file>

<file path=ppt/tags/tag10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1_2"/>
  <p:tag name="KSO_WM_UNIT_INDEX" val="1_1_2"/>
  <p:tag name="KSO_WM_UNIT_LAYERLEVEL" val="1_1_1"/>
  <p:tag name="KSO_WM_UNIT_PRESET_TEXT" val="01"/>
  <p:tag name="KSO_WM_UNIT_SUBTYPE" val="d"/>
  <p:tag name="KSO_WM_UNIT_TYPE" val="l_h_i"/>
</p:tagLst>
</file>

<file path=ppt/tags/tag1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1_1"/>
  <p:tag name="KSO_WM_UNIT_INDEX" val="1_1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0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2_1"/>
  <p:tag name="KSO_WM_UNIT_INDEX" val="1_2_1"/>
  <p:tag name="KSO_WM_UNIT_LAYERLEVEL" val="1_1_1"/>
  <p:tag name="KSO_WM_UNIT_TYPE" val="l_h_i"/>
</p:tagLst>
</file>

<file path=ppt/tags/tag10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2_3"/>
  <p:tag name="KSO_WM_UNIT_INDEX" val="1_2_3"/>
  <p:tag name="KSO_WM_UNIT_LAYERLEVEL" val="1_1_1"/>
  <p:tag name="KSO_WM_UNIT_TYPE" val="l_h_i"/>
</p:tagLst>
</file>

<file path=ppt/tags/tag10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2_2"/>
  <p:tag name="KSO_WM_UNIT_INDEX" val="1_2_2"/>
  <p:tag name="KSO_WM_UNIT_LAYERLEVEL" val="1_1_1"/>
  <p:tag name="KSO_WM_UNIT_PRESET_TEXT" val="02"/>
  <p:tag name="KSO_WM_UNIT_SUBTYPE" val="d"/>
  <p:tag name="KSO_WM_UNIT_TYPE" val="l_h_i"/>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2_1"/>
  <p:tag name="KSO_WM_UNIT_INDEX" val="1_2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0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5_1"/>
  <p:tag name="KSO_WM_UNIT_INDEX" val="1_5_1"/>
  <p:tag name="KSO_WM_UNIT_LAYERLEVEL" val="1_1_1"/>
  <p:tag name="KSO_WM_UNIT_TYPE" val="l_h_i"/>
</p:tagLst>
</file>

<file path=ppt/tags/tag10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5_3"/>
  <p:tag name="KSO_WM_UNIT_INDEX" val="1_5_3"/>
  <p:tag name="KSO_WM_UNIT_LAYERLEVEL" val="1_1_1"/>
  <p:tag name="KSO_WM_UNIT_TYPE" val="l_h_i"/>
</p:tagLst>
</file>

<file path=ppt/tags/tag11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5_2"/>
  <p:tag name="KSO_WM_UNIT_INDEX" val="1_5_2"/>
  <p:tag name="KSO_WM_UNIT_LAYERLEVEL" val="1_1_1"/>
  <p:tag name="KSO_WM_UNIT_PRESET_TEXT" val="05"/>
  <p:tag name="KSO_WM_UNIT_SUBTYPE" val="d"/>
  <p:tag name="KSO_WM_UNIT_TYPE" val="l_h_i"/>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5_1"/>
  <p:tag name="KSO_WM_UNIT_INDEX" val="1_5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1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6_1"/>
  <p:tag name="KSO_WM_UNIT_INDEX" val="1_6_1"/>
  <p:tag name="KSO_WM_UNIT_LAYERLEVEL" val="1_1_1"/>
  <p:tag name="KSO_WM_UNIT_TYPE" val="l_h_i"/>
</p:tagLst>
</file>

<file path=ppt/tags/tag11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6_3"/>
  <p:tag name="KSO_WM_UNIT_INDEX" val="1_6_3"/>
  <p:tag name="KSO_WM_UNIT_LAYERLEVEL" val="1_1_1"/>
  <p:tag name="KSO_WM_UNIT_TYPE" val="l_h_i"/>
</p:tagLst>
</file>

<file path=ppt/tags/tag11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6_2"/>
  <p:tag name="KSO_WM_UNIT_INDEX" val="1_6_2"/>
  <p:tag name="KSO_WM_UNIT_LAYERLEVEL" val="1_1_1"/>
  <p:tag name="KSO_WM_UNIT_PRESET_TEXT" val="06"/>
  <p:tag name="KSO_WM_UNIT_SUBTYPE" val="d"/>
  <p:tag name="KSO_WM_UNIT_TYPE" val="l_h_i"/>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6_1"/>
  <p:tag name="KSO_WM_UNIT_INDEX" val="1_6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1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3_1"/>
  <p:tag name="KSO_WM_UNIT_INDEX" val="1_3_1"/>
  <p:tag name="KSO_WM_UNIT_LAYERLEVEL" val="1_1_1"/>
  <p:tag name="KSO_WM_UNIT_TYPE" val="l_h_i"/>
</p:tagLst>
</file>

<file path=ppt/tags/tag11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3_3"/>
  <p:tag name="KSO_WM_UNIT_INDEX" val="1_3_3"/>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3_2"/>
  <p:tag name="KSO_WM_UNIT_INDEX" val="1_3_2"/>
  <p:tag name="KSO_WM_UNIT_LAYERLEVEL" val="1_1_1"/>
  <p:tag name="KSO_WM_UNIT_PRESET_TEXT" val="03"/>
  <p:tag name="KSO_WM_UNIT_SUBTYPE" val="d"/>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3_1"/>
  <p:tag name="KSO_WM_UNIT_INDEX" val="1_3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2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4_1"/>
  <p:tag name="KSO_WM_UNIT_INDEX" val="1_4_1"/>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4_3"/>
  <p:tag name="KSO_WM_UNIT_INDEX" val="1_4_3"/>
  <p:tag name="KSO_WM_UNIT_LAYERLEVEL" val="1_1_1"/>
  <p:tag name="KSO_WM_UNIT_TYPE" val="l_h_i"/>
</p:tagLst>
</file>

<file path=ppt/tags/tag12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4_2"/>
  <p:tag name="KSO_WM_UNIT_INDEX" val="1_4_2"/>
  <p:tag name="KSO_WM_UNIT_LAYERLEVEL" val="1_1_1"/>
  <p:tag name="KSO_WM_UNIT_PRESET_TEXT" val="04"/>
  <p:tag name="KSO_WM_UNIT_SUBTYPE" val="d"/>
  <p:tag name="KSO_WM_UNIT_TYPE" val="l_h_i"/>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4_1"/>
  <p:tag name="KSO_WM_UNIT_INDEX" val="1_4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24.xml><?xml version="1.0" encoding="utf-8"?>
<p:tagLst xmlns:p="http://schemas.openxmlformats.org/presentationml/2006/main">
  <p:tag name="KSO_WM_BEAUTIFY_FLAG" val="#wm#"/>
  <p:tag name="KSO_WM_DIAGRAM_GROUP_CODE" val="l1-1"/>
  <p:tag name="KSO_WM_SLIDE_DIAGTYPE" val="l"/>
  <p:tag name="KSO_WM_SLIDE_ID" val="custom20230914_6"/>
  <p:tag name="KSO_WM_SLIDE_INDEX" val="6"/>
  <p:tag name="KSO_WM_SLIDE_ITEM_CNT" val="6"/>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25.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一 章"/>
  <p:tag name="KSO_WM_UNIT_TYPE" val="e"/>
  <p:tag name="KSO_WM_UNIT_VALUE" val="6"/>
</p:tagLst>
</file>

<file path=ppt/tags/tag126.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27.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28.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二 章"/>
  <p:tag name="KSO_WM_UNIT_TYPE" val="e"/>
  <p:tag name="KSO_WM_UNIT_VALUE" val="6"/>
</p:tagLst>
</file>

<file path=ppt/tags/tag129.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30.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3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3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13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4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43.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14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47.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三 章"/>
  <p:tag name="KSO_WM_UNIT_TYPE" val="e"/>
  <p:tag name="KSO_WM_UNIT_VALUE" val="6"/>
</p:tagLst>
</file>

<file path=ppt/tags/tag148.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49.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5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5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15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5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58.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16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6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ORE_SCHEMECOLOR_INDEX" val="5"/>
  <p:tag name="KSO_WM_UNIT_TYPE" val="l_h_i"/>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ORE_SCHEMECOLOR_INDEX" val="5"/>
  <p:tag name="KSO_WM_UNIT_TYPE" val="l_h_i"/>
</p:tagLst>
</file>

<file path=ppt/tags/tag16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ORE_SCHEMECOLOR_INDEX" val="5"/>
  <p:tag name="KSO_WM_UNIT_TYPE" val="l_h_i"/>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ORE_SCHEMECOLOR_INDEX" val="5"/>
  <p:tag name="KSO_WM_UNIT_TYPE" val="l_h_i"/>
</p:tagLst>
</file>

<file path=ppt/tags/tag16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ORE_SCHEMECOLOR_INDEX" val="5"/>
  <p:tag name="KSO_WM_UNIT_TYPE" val="l_h_i"/>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ORE_SCHEMECOLOR_INDEX" val="5"/>
  <p:tag name="KSO_WM_UNIT_TYPE" val="l_h_i"/>
</p:tagLst>
</file>

<file path=ppt/tags/tag17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ORE_SCHEMECOLOR_INDEX" val="5"/>
  <p:tag name="KSO_WM_UNIT_TYPE" val="l_h_i"/>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ORE_SCHEMECOLOR_INDEX" val="5"/>
  <p:tag name="KSO_WM_UNIT_TYPE" val="l_h_i"/>
</p:tagLst>
</file>

<file path=ppt/tags/tag174.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四 章"/>
  <p:tag name="KSO_WM_UNIT_TYPE" val="e"/>
  <p:tag name="KSO_WM_UNIT_VALUE" val="6"/>
</p:tagLst>
</file>

<file path=ppt/tags/tag175.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76.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7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9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91">
      <a:dk1>
        <a:sysClr val="windowText" lastClr="000000"/>
      </a:dk1>
      <a:lt1>
        <a:sysClr val="window" lastClr="FFFFFF"/>
      </a:lt1>
      <a:dk2>
        <a:srgbClr val="571D11"/>
      </a:dk2>
      <a:lt2>
        <a:srgbClr val="FCF2F0"/>
      </a:lt2>
      <a:accent1>
        <a:srgbClr val="E8898D"/>
      </a:accent1>
      <a:accent2>
        <a:srgbClr val="96C9F4"/>
      </a:accent2>
      <a:accent3>
        <a:srgbClr val="C9DF81"/>
      </a:accent3>
      <a:accent4>
        <a:srgbClr val="F5B765"/>
      </a:accent4>
      <a:accent5>
        <a:srgbClr val="A095CF"/>
      </a:accent5>
      <a:accent6>
        <a:srgbClr val="CCAA72"/>
      </a:accent6>
      <a:hlink>
        <a:srgbClr val="48A1FA"/>
      </a:hlink>
      <a:folHlink>
        <a:srgbClr val="951C13"/>
      </a:folHlink>
    </a:clrScheme>
    <a:fontScheme name="自定义 9">
      <a:majorFont>
        <a:latin typeface="微软雅黑" panose="020b0503020204020204" charset="-122"/>
        <a:ea typeface="微软雅黑" panose="020b0503020204020204" charset="-122"/>
        <a:cs typeface="Arial"/>
      </a:majorFont>
      <a:minorFont>
        <a:latin typeface="微软雅黑" panose="020b0503020204020204" charset="-122"/>
        <a:ea typeface="微软雅黑" panose="020b0503020204020204" charset="-122"/>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Paragraphs>
  <Slides>12</Slides>
  <Notes>2</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12</vt:i4>
      </vt:variant>
    </vt:vector>
  </HeadingPairs>
  <TitlesOfParts>
    <vt:vector baseType="lpstr" size="19">
      <vt:lpstr>Arial</vt:lpstr>
      <vt:lpstr>Calibri</vt:lpstr>
      <vt:lpstr>微软雅黑</vt:lpstr>
      <vt:lpstr>Wingdings</vt:lpstr>
      <vt:lpstr>Calibri Light</vt:lpstr>
      <vt:lpstr>宋体</vt:lpstr>
      <vt:lpstr>Office Theme</vt:lpstr>
      <vt:lpstr>数学三年级下册《轴对称图形》PPT课件</vt:lpstr>
      <vt:lpstr>目录</vt:lpstr>
      <vt:lpstr>单击添加章节标题</vt:lpstr>
      <vt:lpstr>轴对称图形的定义和性质</vt:lpstr>
      <vt:lpstr>轴对称图形的定义</vt:lpstr>
      <vt:lpstr>轴对称图形的性质</vt:lpstr>
      <vt:lpstr>轴对称图形的分类和应用</vt:lpstr>
      <vt:lpstr>轴对称图形的分类</vt:lpstr>
      <vt:lpstr>轴对称图形的应用</vt:lpstr>
      <vt:lpstr>轴对称图形的制作和展示</vt:lpstr>
      <vt:lpstr>轴对称图形的制作方法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2024-08-29T02:31:36.338</cp:lastPrinted>
  <dcterms:created xsi:type="dcterms:W3CDTF">2024-08-28T18:31:36Z</dcterms:created>
  <dcterms:modified xsi:type="dcterms:W3CDTF">2024-08-28T18:31:38Z</dcterms:modified>
</cp:coreProperties>
</file>