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36302-022B-4EA1-A21A-DFDF7B078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7BD81-46B6-45C2-A62E-0F82E2F58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B40F9-051A-4E1E-9492-03940134E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38524-7852-4E5C-B090-A9AB94388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01F786-76BB-4538-92BE-9BB336526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9DB97-65DF-4465-8563-D6E4993CE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744089-A29A-40BF-A946-5EE6C67AB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F9479-65CE-4F9C-8F1E-892B3D9D3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173FE-C75A-461C-9177-47D43ABC0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89CD5-CCD7-47C3-80E5-C70CC1BB3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C5728-C63D-4CD7-97DE-9CB3BF020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4010204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幼儿园生活指导活动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幼儿园生活指导活动的目标与意义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幼儿园生活指导活动的内容与形式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幼儿园生活指导活动的实施方法与策略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幼儿园生活指导活动的评价与反思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幼儿园生活指导活动的案例分享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幼儿园生活指导活动的目标与意义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通过生活指导活动，幼儿可以学习自己穿脱衣服、整理个人物品、保持卫生等基本生活技能，逐步提高自我服务能力。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自我服务能力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幼儿在生活指导活动中，可以学习独立思考和解决问题的能力，如遇到困难时尝试自己寻找解决办法。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458" r="13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通过合理安排日常生活，如定时作息、规划活动等，培养幼儿的时间管理能力，有助于提高其日后的学习和工作效率。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培养幼儿独立生活的能力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促进幼儿身心健康发展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增强身体素质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生活指导活动通常包括体育活动和户外游戏，有助于增强幼儿的身体素质，提高免疫力。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促进心理发展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通过与同伴互动、合作完成任务等，培养幼儿的社交能力、合作精神等心理品质，促进其心理健康发展。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培养积极情绪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生活指导活动注重培养幼儿积极向上的情绪，如快乐、自信、乐观等，有助于提高其生活质量和幸福感。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通过生活指导活动，幼儿可以学习正确的洗手方法、刷牙技巧等卫生习惯，保持个人和环境卫生。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卫生习惯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培养幼儿定时进餐、不挑食、不暴饮暴食等良好的饮食习惯，有助于其健康成长。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在生活指导活动中，幼儿可以学习基本的礼貌用语、行为规范等，养成良好的礼貌习惯。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培养幼儿良好的生活习惯和行为习惯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幼儿园生活指导活动的内容与形式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培养孩子自己穿脱衣服、鞋袜、整理个人物品等基本生活技能。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17" r="2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4542" r="24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自我服务能力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让孩子学会使用餐具，独立进餐，保持桌面整洁。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独立进餐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教导孩子养成勤洗手、刷牙、洗脸等卫生习惯，保持个人卫生。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日常生活中的自理能力训练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正确的洗手方法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教会孩子正确的洗手步骤，确保洗手时间足够。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洗手的重要性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教育孩子饭前便后要洗手，防止病从口入。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引导孩子养成早晚刷牙、饭后漱口的习惯，保持口腔清洁。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5151" b="515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4" b="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333" b="14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卫生习惯的培养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教育孩子认识交通标志，遵守交通规则，过马路走斑马线。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92" r="12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教会孩子火灾逃生知识，了解基本的消防器材使用方法。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防火防灾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教育孩子不随便跟陌生人走，不接受陌生人的礼物和食物。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礼貌待人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教育孩子学会使用礼貌用语，尊重长辈和老师。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引导孩子学会用合理的方式解决与同伴之间的矛盾和冲突。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鼓励孩子与同伴分享玩具和食物，培养合作意识。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社交技能的培养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幼儿园生活指导活动的实施方法与策略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https://d.book118.com/746240102041010035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2024-09-04T22:10:25.529</cp:lastPrinted>
  <dcterms:created xsi:type="dcterms:W3CDTF">2024-09-04T14:10:25Z</dcterms:created>
  <dcterms:modified xsi:type="dcterms:W3CDTF">2024-09-04T14:10:27Z</dcterms:modified>
</cp:coreProperties>
</file>