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1A884-DFFA-4A84-9547-E904E16E9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A0BA8-B85B-405B-8FDA-1D72D9CD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43304-E00E-4288-8A57-3E0F1B53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6203B-E2EE-4A93-A888-EA033A0C9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79016-AA68-4DA3-9E78-1EE0360AF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2B882F-DE0B-47D5-AC52-B6572E932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BEE3F-9CBC-4599-BC02-066D6E1E3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A4CA8-60ED-4CDC-B36E-F34FA320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40864-9596-4857-B30E-3D866CC46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25668-8691-4663-82CD-BE4E36D8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10867-4A62-4F90-AFF6-22ED2FEF9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4010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薪酬设计对员工福利保障与幸福感的影响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员工福利保障与幸福感的关系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薪酬设计对员工福利保障的影响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薪酬设计对员工幸福感的影响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优化薪酬设计，提升员工福利保障与幸福感的建议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薪酬设计是企业管理中的重要环节，直接关系到员工的经济利益和工作动力。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合理的薪酬设计能够提升员工的福利保障水平，增强员工的幸福感和归属感。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薪酬设计对于企业的长远发展也具有重要影响，能够吸引和留住优秀人才，提高企业的竞争力。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探讨薪酬设计对员工福利保障与幸福感的影响，为企业制定合理的薪酬策略提供理论支持和实践指导。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如何设计合理的薪酬制度以提升员工的福利保障和幸福感？不同行业和企业的薪酬设计有何差异？如何通过薪酬设计激发员工的工作积极性和创造力？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薪酬设计是指企业根据员工的工作表现、能力、市场薪资水平等因素，制定合理且具有竞争力的薪资结构和福利制度的过程。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薪酬设计应遵循公平性、竞争性、激励性、经济性和合法性等原则，确保薪资制度既能吸引和留住人才，又能激发员工的工作积极性和创造力。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薪酬设计的定义与原则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岗位评价法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通过对不同岗位的价值进行评估，确定各岗位的相对价值，从而制定相应的薪资水平。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通过对同行业、同地区企业的薪资水平进行调研，了解市场薪资状况，为企业制定具有竞争力的薪资制度提供依据。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将员工的薪资与其工作绩效挂钩，根据员工的工作表现确定其薪资水平，以激励员工努力工作。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薪酬设计的常见方法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合理的薪酬设计能够满足员工的生活和工作需求，提高员工的满意度和忠诚度，降低员工流失率。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激发员工工作积极性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具有激励性的薪酬设计能够激发员工的工作积极性和创造力，提高员工的工作效率和质量。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保障员工福利权益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完善的薪酬制度能够为员工提供全面的福利保障，如医疗保险、养老保险、住房公积金等，确保员工的合法权益得到保障。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薪酬设计对员工福利保障的意义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员工福利保障与幸福感的关系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员工福利保障的定义与内容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员工福利保障的定义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员工福利保障是企业为员工提供的一系列非工资性报酬和保障措施，旨在提高员工的生活水平和福利待遇。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员工福利保障的内容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包括社会保险（如养老保险、医疗保险、失业保险等）、住房公积金、带薪休假、节日福利、培训发展机会等。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幸福感是指个体对自身生活质量的整体评价，是一种主观的心理感受，包括生活满意度、情感体验、社会支持等方面。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幸福感的概念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包括个人因素（如性格特质、价值观等）、家庭因素（如家庭关系、经济状况等）、社会因素（如社会环境、文化背景等）以及工作因素（如工作压力、职业发展等）。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幸福感的影响因素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幸福感的概念与影响因素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员工福利保障通过提供经济支持，如社会保险和住房公积金等，降低员工的生活压力和风险，从而提高其幸福感。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良好的员工福利保障可以增加员工对工作的满意度和认同感，提高工作积极性和效率，进而提升幸福感。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员工福利保障中的一些措施，如带薪休假和节日福利等，有助于增强员工的社会联系和支持网络，从而提高其幸福感。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员工福利保障通过减轻员工的经济和生活压力，有助于改善员工的心理健康状况，减少焦虑和抑郁等负面情绪，提升幸福感。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员工福利保障对幸福感的影响机制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https://d.book118.com/746240104021010042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2024-09-09T09:23:25.011</cp:lastPrinted>
  <dcterms:created xsi:type="dcterms:W3CDTF">2024-09-09T01:23:25Z</dcterms:created>
  <dcterms:modified xsi:type="dcterms:W3CDTF">2024-09-09T01:23:27Z</dcterms:modified>
</cp:coreProperties>
</file>